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5" r:id="rId1"/>
  </p:sldMasterIdLst>
  <p:notesMasterIdLst>
    <p:notesMasterId r:id="rId25"/>
  </p:notesMasterIdLst>
  <p:sldIdLst>
    <p:sldId id="256" r:id="rId2"/>
    <p:sldId id="278" r:id="rId3"/>
    <p:sldId id="258" r:id="rId4"/>
    <p:sldId id="300" r:id="rId5"/>
    <p:sldId id="261" r:id="rId6"/>
    <p:sldId id="260" r:id="rId7"/>
    <p:sldId id="299" r:id="rId8"/>
    <p:sldId id="287" r:id="rId9"/>
    <p:sldId id="295" r:id="rId10"/>
    <p:sldId id="297" r:id="rId11"/>
    <p:sldId id="298" r:id="rId12"/>
    <p:sldId id="303" r:id="rId13"/>
    <p:sldId id="288" r:id="rId14"/>
    <p:sldId id="289" r:id="rId15"/>
    <p:sldId id="290" r:id="rId16"/>
    <p:sldId id="291" r:id="rId17"/>
    <p:sldId id="292" r:id="rId18"/>
    <p:sldId id="293" r:id="rId19"/>
    <p:sldId id="301" r:id="rId20"/>
    <p:sldId id="269" r:id="rId21"/>
    <p:sldId id="305" r:id="rId22"/>
    <p:sldId id="271" r:id="rId23"/>
    <p:sldId id="286" r:id="rId24"/>
  </p:sldIdLst>
  <p:sldSz cx="12192000" cy="6858000"/>
  <p:notesSz cx="7010400" cy="9296400"/>
  <p:embeddedFontLst>
    <p:embeddedFont>
      <p:font typeface="Abril Fatface" panose="020B0604020202020204" charset="0"/>
      <p:regular r:id="rId26"/>
    </p:embeddedFont>
    <p:embeddedFont>
      <p:font typeface="Amasis MT Pro Black" panose="020B0604020202020204" charset="0"/>
      <p:bold r:id="rId27"/>
      <p:boldItalic r:id="rId28"/>
    </p:embeddedFont>
    <p:embeddedFont>
      <p:font typeface="Arial Black" panose="020B0A04020102020204" pitchFamily="34" charset="0"/>
      <p:bold r:id="rId29"/>
    </p:embeddedFont>
    <p:embeddedFont>
      <p:font typeface="Calibri" panose="020F0502020204030204" pitchFamily="34" charset="0"/>
      <p:regular r:id="rId30"/>
      <p:bold r:id="rId31"/>
      <p:italic r:id="rId32"/>
      <p:boldItalic r:id="rId33"/>
    </p:embeddedFont>
    <p:embeddedFont>
      <p:font typeface="Century Schoolbook" panose="02040604050505020304" pitchFamily="18" charset="0"/>
      <p:regular r:id="rId34"/>
      <p:bold r:id="rId35"/>
      <p:italic r:id="rId36"/>
      <p:boldItalic r:id="rId37"/>
    </p:embeddedFont>
    <p:embeddedFont>
      <p:font typeface="Nerko One" panose="020B0604020202020204" charset="0"/>
      <p:regular r:id="rId38"/>
    </p:embeddedFont>
    <p:embeddedFont>
      <p:font typeface="Nunito" panose="020B0604020202020204" charset="0"/>
      <p:regular r:id="rId39"/>
      <p:bold r:id="rId40"/>
      <p:italic r:id="rId41"/>
      <p:boldItalic r:id="rId42"/>
    </p:embeddedFont>
    <p:embeddedFont>
      <p:font typeface="Segoe UI" panose="020B0502040204020203" pitchFamily="34" charset="0"/>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933" autoAdjust="0"/>
  </p:normalViewPr>
  <p:slideViewPr>
    <p:cSldViewPr snapToGrid="0">
      <p:cViewPr varScale="1">
        <p:scale>
          <a:sx n="77" d="100"/>
          <a:sy n="77" d="100"/>
        </p:scale>
        <p:origin x="883" y="53"/>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4.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font" Target="fonts/font20.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4" Type="http://schemas.openxmlformats.org/officeDocument/2006/relationships/font" Target="fonts/font1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font" Target="fonts/font21.fntdata"/><Relationship Id="rId20" Type="http://schemas.openxmlformats.org/officeDocument/2006/relationships/slide" Target="slides/slide19.xml"/><Relationship Id="rId41"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northernbc.cmha.ca/find-help-now/"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a073618e60_0_1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 name="Google Shape;448;ga073618e60_0_16: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lvl="0"/>
            <a:r>
              <a:rPr lang="en-US" sz="1100" b="0" i="0" u="none" strike="noStrike" cap="none" dirty="0">
                <a:solidFill>
                  <a:srgbClr val="000000"/>
                </a:solidFill>
                <a:effectLst/>
                <a:latin typeface="Arial"/>
                <a:ea typeface="Arial"/>
                <a:cs typeface="Arial"/>
                <a:sym typeface="Arial"/>
              </a:rPr>
              <a:t>Tonight on our journey, we are stopping at the Describe stage – we are going to hone in on your child’s character strengths, and really get down to how we can understand what specific strengths mean. We will also look at how we can start to understand what it means to have top, middle, and lower strengths, and get a little into how strengths are classified. </a:t>
            </a:r>
          </a:p>
        </p:txBody>
      </p:sp>
    </p:spTree>
    <p:extLst>
      <p:ext uri="{BB962C8B-B14F-4D97-AF65-F5344CB8AC3E}">
        <p14:creationId xmlns:p14="http://schemas.microsoft.com/office/powerpoint/2010/main" val="7567359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lvl="0"/>
            <a:r>
              <a:rPr lang="en-US" sz="1100" b="0" i="0" u="none" strike="noStrike" cap="none" dirty="0">
                <a:solidFill>
                  <a:srgbClr val="000000"/>
                </a:solidFill>
                <a:effectLst/>
                <a:latin typeface="Arial"/>
                <a:ea typeface="Arial"/>
                <a:cs typeface="Arial"/>
                <a:sym typeface="Arial"/>
              </a:rPr>
              <a:t>In the book, O’Neill leans into research from </a:t>
            </a:r>
            <a:r>
              <a:rPr lang="en-US" sz="1100" b="0" i="0" u="none" strike="noStrike" cap="none" dirty="0" err="1">
                <a:solidFill>
                  <a:srgbClr val="000000"/>
                </a:solidFill>
                <a:effectLst/>
                <a:latin typeface="Arial"/>
                <a:ea typeface="Arial"/>
                <a:cs typeface="Arial"/>
                <a:sym typeface="Arial"/>
              </a:rPr>
              <a:t>Niemiec</a:t>
            </a:r>
            <a:r>
              <a:rPr lang="en-US" sz="1100" b="0" i="0" u="none" strike="noStrike" cap="none" dirty="0">
                <a:solidFill>
                  <a:srgbClr val="000000"/>
                </a:solidFill>
                <a:effectLst/>
                <a:latin typeface="Arial"/>
                <a:ea typeface="Arial"/>
                <a:cs typeface="Arial"/>
                <a:sym typeface="Arial"/>
              </a:rPr>
              <a:t> to help us understand how strengths can be categorized. </a:t>
            </a:r>
          </a:p>
          <a:p>
            <a:pPr lvl="0"/>
            <a:r>
              <a:rPr lang="en-US" sz="1100" b="1" i="0" u="none" strike="noStrike" cap="none" dirty="0">
                <a:solidFill>
                  <a:srgbClr val="000000"/>
                </a:solidFill>
                <a:effectLst/>
                <a:latin typeface="Arial"/>
                <a:ea typeface="Arial"/>
                <a:cs typeface="Arial"/>
                <a:sym typeface="Arial"/>
              </a:rPr>
              <a:t>Signature Strengths – </a:t>
            </a:r>
            <a:r>
              <a:rPr lang="en-US" sz="1100" b="0" i="0" u="none" strike="noStrike" cap="none" dirty="0">
                <a:solidFill>
                  <a:srgbClr val="000000"/>
                </a:solidFill>
                <a:effectLst/>
                <a:latin typeface="Arial"/>
                <a:ea typeface="Arial"/>
                <a:cs typeface="Arial"/>
                <a:sym typeface="Arial"/>
              </a:rPr>
              <a:t>top strengths of an individual, key to their identity, energizing; these strengths often feel very effortless (i.e., love of learning/exploring high-interest topics)</a:t>
            </a:r>
          </a:p>
          <a:p>
            <a:pPr lvl="0"/>
            <a:r>
              <a:rPr lang="en-US" sz="1100" b="1" i="0" u="none" strike="noStrike" cap="none" dirty="0">
                <a:solidFill>
                  <a:srgbClr val="000000"/>
                </a:solidFill>
                <a:effectLst/>
                <a:latin typeface="Arial"/>
                <a:ea typeface="Arial"/>
                <a:cs typeface="Arial"/>
                <a:sym typeface="Arial"/>
              </a:rPr>
              <a:t>Strengths Associated with Happiness – </a:t>
            </a:r>
            <a:r>
              <a:rPr lang="en-US" sz="1100" b="0" i="0" u="none" strike="noStrike" cap="none" dirty="0">
                <a:solidFill>
                  <a:srgbClr val="000000"/>
                </a:solidFill>
                <a:effectLst/>
                <a:latin typeface="Arial"/>
                <a:ea typeface="Arial"/>
                <a:cs typeface="Arial"/>
                <a:sym typeface="Arial"/>
              </a:rPr>
              <a:t>these are strengths that have the potential to increase feelings of joy or positively impact an individual – strengths like love, hope, zest, even appreciation of beauty and the natural world, tie into this area</a:t>
            </a:r>
          </a:p>
          <a:p>
            <a:pPr lvl="0"/>
            <a:r>
              <a:rPr lang="en-US" sz="1100" b="1" i="0" u="none" strike="noStrike" cap="none" dirty="0">
                <a:solidFill>
                  <a:srgbClr val="000000"/>
                </a:solidFill>
                <a:effectLst/>
                <a:latin typeface="Arial"/>
                <a:ea typeface="Arial"/>
                <a:cs typeface="Arial"/>
                <a:sym typeface="Arial"/>
              </a:rPr>
              <a:t>Lesser or Lower Strengths – </a:t>
            </a:r>
            <a:r>
              <a:rPr lang="en-US" sz="1100" b="0" i="0" u="none" strike="noStrike" cap="none" dirty="0">
                <a:solidFill>
                  <a:srgbClr val="000000"/>
                </a:solidFill>
                <a:effectLst/>
                <a:latin typeface="Arial"/>
                <a:ea typeface="Arial"/>
                <a:cs typeface="Arial"/>
                <a:sym typeface="Arial"/>
              </a:rPr>
              <a:t>these are strengths that are near or at the bottom of one’s strength profile – they are present, but may be underdeveloped and need time and effort to be nurtured more fully</a:t>
            </a:r>
          </a:p>
          <a:p>
            <a:pPr lvl="0"/>
            <a:r>
              <a:rPr lang="en-US" sz="1100" b="1" i="0" u="none" strike="noStrike" cap="none" dirty="0">
                <a:solidFill>
                  <a:srgbClr val="000000"/>
                </a:solidFill>
                <a:effectLst/>
                <a:latin typeface="Arial"/>
                <a:ea typeface="Arial"/>
                <a:cs typeface="Arial"/>
                <a:sym typeface="Arial"/>
              </a:rPr>
              <a:t>Phasic Strengths: </a:t>
            </a:r>
            <a:r>
              <a:rPr lang="en-US" sz="1100" b="0" i="0" u="none" strike="noStrike" cap="none" dirty="0">
                <a:solidFill>
                  <a:srgbClr val="000000"/>
                </a:solidFill>
                <a:effectLst/>
                <a:latin typeface="Arial"/>
                <a:ea typeface="Arial"/>
                <a:cs typeface="Arial"/>
                <a:sym typeface="Arial"/>
              </a:rPr>
              <a:t>not top strengths, but can be called upon when needed, but can leave the individual feeling drained after using (e.g., courage to speak in front of an audience, even when public speaking is not a preferred activity)</a:t>
            </a:r>
          </a:p>
          <a:p>
            <a:pPr lvl="0"/>
            <a:r>
              <a:rPr lang="en-US" sz="1100" b="1" i="0" u="none" strike="noStrike" cap="none" dirty="0">
                <a:solidFill>
                  <a:srgbClr val="000000"/>
                </a:solidFill>
                <a:effectLst/>
                <a:latin typeface="Arial"/>
                <a:ea typeface="Arial"/>
                <a:cs typeface="Arial"/>
                <a:sym typeface="Arial"/>
              </a:rPr>
              <a:t>Middle Strengths: </a:t>
            </a:r>
            <a:r>
              <a:rPr lang="en-US" sz="1100" b="0" i="0" u="none" strike="noStrike" cap="none" dirty="0">
                <a:solidFill>
                  <a:srgbClr val="000000"/>
                </a:solidFill>
                <a:effectLst/>
                <a:latin typeface="Arial"/>
                <a:ea typeface="Arial"/>
                <a:cs typeface="Arial"/>
                <a:sym typeface="Arial"/>
              </a:rPr>
              <a:t>strengths in the middle of a strength profile, which usually support top strengths (e.g., if perseverance is a middle strength, it may help to support love of learning as a top strength).</a:t>
            </a:r>
          </a:p>
          <a:p>
            <a:pPr lvl="0"/>
            <a:r>
              <a:rPr lang="en-US" sz="1100" b="1" i="0" u="none" strike="noStrike" cap="none" dirty="0">
                <a:solidFill>
                  <a:srgbClr val="000000"/>
                </a:solidFill>
                <a:effectLst/>
                <a:latin typeface="Arial"/>
                <a:ea typeface="Arial"/>
                <a:cs typeface="Arial"/>
                <a:sym typeface="Arial"/>
              </a:rPr>
              <a:t>Lost Strengths: </a:t>
            </a:r>
            <a:r>
              <a:rPr lang="en-US" sz="1100" b="0" i="0" u="none" strike="noStrike" cap="none" dirty="0">
                <a:solidFill>
                  <a:srgbClr val="000000"/>
                </a:solidFill>
                <a:effectLst/>
                <a:latin typeface="Arial"/>
                <a:ea typeface="Arial"/>
                <a:cs typeface="Arial"/>
                <a:sym typeface="Arial"/>
              </a:rPr>
              <a:t>we most commonly see this in adults – lost strengths are strengths lost due to underuse. (e.g., we may lose a sense of curiosity and a love of learning due to rigid school or work demands)</a:t>
            </a:r>
          </a:p>
          <a:p>
            <a:pPr marL="161766" indent="0">
              <a:buNone/>
            </a:pPr>
            <a:endParaRPr lang="en-US" dirty="0"/>
          </a:p>
        </p:txBody>
      </p:sp>
    </p:spTree>
    <p:extLst>
      <p:ext uri="{BB962C8B-B14F-4D97-AF65-F5344CB8AC3E}">
        <p14:creationId xmlns:p14="http://schemas.microsoft.com/office/powerpoint/2010/main" val="33382054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Autism is referred to as a </a:t>
            </a:r>
            <a:r>
              <a:rPr lang="en-US" b="0" dirty="0"/>
              <a:t>spectrum</a:t>
            </a:r>
            <a:r>
              <a:rPr lang="en-US" dirty="0"/>
              <a:t> because it is not a uniform and linear diagnosis.</a:t>
            </a:r>
          </a:p>
          <a:p>
            <a:r>
              <a:rPr lang="en-US" b="0" dirty="0"/>
              <a:t>Every autistic child is different</a:t>
            </a:r>
            <a:r>
              <a:rPr lang="en-US" dirty="0"/>
              <a:t>, with diverse strengths and challenges.</a:t>
            </a:r>
          </a:p>
          <a:p>
            <a:r>
              <a:rPr lang="en-US" b="0" dirty="0"/>
              <a:t>Stereotypes and generalizations about autism are often misleading.</a:t>
            </a:r>
          </a:p>
          <a:p>
            <a:r>
              <a:rPr lang="en-US" b="0" dirty="0"/>
              <a:t>Terms like "high-functioning" or "low-functioning" are outdated and can be harmful.</a:t>
            </a:r>
          </a:p>
          <a:p>
            <a:r>
              <a:rPr lang="en-US" b="0" dirty="0"/>
              <a:t>Each autistic person has unique areas of strength and areas needing support.</a:t>
            </a:r>
          </a:p>
          <a:p>
            <a:r>
              <a:rPr lang="en-US" b="0" dirty="0"/>
              <a:t>No two autistic profiles are the same; they are often described as “spikey” profiles.</a:t>
            </a:r>
          </a:p>
          <a:p>
            <a:r>
              <a:rPr lang="en-US" b="0" dirty="0"/>
              <a:t>A “spikey” profile means some abilities are highly developed, while others may be less developed.</a:t>
            </a:r>
          </a:p>
          <a:p>
            <a:r>
              <a:rPr lang="en-US" b="0" dirty="0"/>
              <a:t>Examples include:</a:t>
            </a:r>
          </a:p>
          <a:p>
            <a:r>
              <a:rPr lang="en-US" b="0" dirty="0"/>
              <a:t>A person with a PhD in physics who struggles with daily hygiene tasks.</a:t>
            </a:r>
          </a:p>
          <a:p>
            <a:r>
              <a:rPr lang="en-US" b="0" dirty="0"/>
              <a:t>A non-verbal individual who excels in art or creative activities.</a:t>
            </a:r>
          </a:p>
          <a:p>
            <a:endParaRPr lang="en-US" dirty="0"/>
          </a:p>
        </p:txBody>
      </p:sp>
    </p:spTree>
    <p:extLst>
      <p:ext uri="{BB962C8B-B14F-4D97-AF65-F5344CB8AC3E}">
        <p14:creationId xmlns:p14="http://schemas.microsoft.com/office/powerpoint/2010/main" val="15754085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cap="none" dirty="0">
                <a:solidFill>
                  <a:srgbClr val="000000"/>
                </a:solidFill>
                <a:effectLst/>
                <a:latin typeface="Arial"/>
                <a:ea typeface="Arial"/>
                <a:cs typeface="Arial"/>
                <a:sym typeface="Arial"/>
              </a:rPr>
              <a:t>Autism is riddled with stereotypes. We chatted about this in our last session, and I shared that my son is subjected to some stereotypes, such as being rude, not having a filter, or appearing too robotic with his responses or body gestures. It's essential to challenge the common stereotypes about autism, which often paint a narrow picture of what it looks like. Some people may assume that all autistic children have the same abilities or struggles, but we know that autism is a spectrum, and each child’s experience is unique. Instead of assuming that all children will fit a specific mold, we recognize that strengths and challenges can appear differently.  I will play a short video – here, Ethan, a teenager with autism, will share his experiences with autism stereotypes. As this video plays, please think about 2 “</a:t>
            </a:r>
            <a:r>
              <a:rPr lang="en-US" sz="1100" b="0" i="0" u="none" strike="noStrike" cap="none" dirty="0" err="1">
                <a:solidFill>
                  <a:srgbClr val="000000"/>
                </a:solidFill>
                <a:effectLst/>
                <a:latin typeface="Arial"/>
                <a:ea typeface="Arial"/>
                <a:cs typeface="Arial"/>
                <a:sym typeface="Arial"/>
              </a:rPr>
              <a:t>ahas</a:t>
            </a:r>
            <a:r>
              <a:rPr lang="en-US" sz="1100" b="0" i="0" u="none" strike="noStrike" cap="none" dirty="0">
                <a:solidFill>
                  <a:srgbClr val="000000"/>
                </a:solidFill>
                <a:effectLst/>
                <a:latin typeface="Arial"/>
                <a:ea typeface="Arial"/>
                <a:cs typeface="Arial"/>
                <a:sym typeface="Arial"/>
              </a:rPr>
              <a:t>” or things that make you relate to or click with his story – if you have any “</a:t>
            </a:r>
            <a:r>
              <a:rPr lang="en-US" sz="1100" b="0" i="0" u="none" strike="noStrike" cap="none" dirty="0" err="1">
                <a:solidFill>
                  <a:srgbClr val="000000"/>
                </a:solidFill>
                <a:effectLst/>
                <a:latin typeface="Arial"/>
                <a:ea typeface="Arial"/>
                <a:cs typeface="Arial"/>
                <a:sym typeface="Arial"/>
              </a:rPr>
              <a:t>hmms</a:t>
            </a:r>
            <a:r>
              <a:rPr lang="en-US" sz="1100" b="0" i="0" u="none" strike="noStrike" cap="none" dirty="0">
                <a:solidFill>
                  <a:srgbClr val="000000"/>
                </a:solidFill>
                <a:effectLst/>
                <a:latin typeface="Arial"/>
                <a:ea typeface="Arial"/>
                <a:cs typeface="Arial"/>
                <a:sym typeface="Arial"/>
              </a:rPr>
              <a:t>” It might be something you don’t fully agree with yet, or maybe it’s a new idea you’re still processing – please write those down as well. </a:t>
            </a:r>
          </a:p>
          <a:p>
            <a:endParaRPr lang="en-US" dirty="0"/>
          </a:p>
        </p:txBody>
      </p:sp>
    </p:spTree>
    <p:extLst>
      <p:ext uri="{BB962C8B-B14F-4D97-AF65-F5344CB8AC3E}">
        <p14:creationId xmlns:p14="http://schemas.microsoft.com/office/powerpoint/2010/main" val="12811399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lvl="0"/>
            <a:r>
              <a:rPr lang="en-US" sz="1100" b="0" i="0" u="none" strike="noStrike" cap="none" dirty="0">
                <a:solidFill>
                  <a:srgbClr val="000000"/>
                </a:solidFill>
                <a:effectLst/>
                <a:latin typeface="Arial"/>
                <a:ea typeface="Arial"/>
                <a:cs typeface="Arial"/>
                <a:sym typeface="Arial"/>
              </a:rPr>
              <a:t>Chapter 4 of O’Neill’s book explores all 24 character strengths from an autistic perspective</a:t>
            </a:r>
          </a:p>
          <a:p>
            <a:pPr lvl="0"/>
            <a:r>
              <a:rPr lang="en-US" sz="1100" b="0" i="0" u="none" strike="noStrike" cap="none" dirty="0">
                <a:solidFill>
                  <a:srgbClr val="000000"/>
                </a:solidFill>
                <a:effectLst/>
                <a:latin typeface="Arial"/>
                <a:ea typeface="Arial"/>
                <a:cs typeface="Arial"/>
                <a:sym typeface="Arial"/>
              </a:rPr>
              <a:t>It focuses on reframing traits often labeled as challenges into strengths</a:t>
            </a:r>
          </a:p>
          <a:p>
            <a:pPr lvl="0"/>
            <a:r>
              <a:rPr lang="en-US" sz="1100" b="0" i="0" u="none" strike="noStrike" cap="none" dirty="0">
                <a:solidFill>
                  <a:srgbClr val="000000"/>
                </a:solidFill>
                <a:effectLst/>
                <a:latin typeface="Arial"/>
                <a:ea typeface="Arial"/>
                <a:cs typeface="Arial"/>
                <a:sym typeface="Arial"/>
              </a:rPr>
              <a:t>I will highlight five commonly misunderstood strengths as they are understood through the autistic lens</a:t>
            </a:r>
          </a:p>
          <a:p>
            <a:pPr lvl="0"/>
            <a:r>
              <a:rPr lang="en-US" sz="1100" b="0" i="0" u="none" strike="noStrike" cap="none" dirty="0">
                <a:solidFill>
                  <a:srgbClr val="000000"/>
                </a:solidFill>
                <a:effectLst/>
                <a:latin typeface="Arial"/>
                <a:ea typeface="Arial"/>
                <a:cs typeface="Arial"/>
                <a:sym typeface="Arial"/>
              </a:rPr>
              <a:t>Starting with social intelligence, autism can appear different from what is typically expected</a:t>
            </a:r>
          </a:p>
          <a:p>
            <a:pPr lvl="0"/>
            <a:r>
              <a:rPr lang="en-US" sz="1100" b="0" i="0" u="none" strike="noStrike" cap="none" dirty="0">
                <a:solidFill>
                  <a:srgbClr val="000000"/>
                </a:solidFill>
                <a:effectLst/>
                <a:latin typeface="Arial"/>
                <a:ea typeface="Arial"/>
                <a:cs typeface="Arial"/>
                <a:sym typeface="Arial"/>
              </a:rPr>
              <a:t>Double Empathy Theory, developed by Dr. Damian Milton (2012), explains mutual communication challenges between autistic and non-autistic people</a:t>
            </a:r>
          </a:p>
          <a:p>
            <a:pPr lvl="0"/>
            <a:r>
              <a:rPr lang="en-US" sz="1100" b="0" i="0" u="none" strike="noStrike" cap="none" dirty="0">
                <a:solidFill>
                  <a:srgbClr val="000000"/>
                </a:solidFill>
                <a:effectLst/>
                <a:latin typeface="Arial"/>
                <a:ea typeface="Arial"/>
                <a:cs typeface="Arial"/>
                <a:sym typeface="Arial"/>
              </a:rPr>
              <a:t>Both groups have different ways of understanding and perceiving the world, leading to misunderstandings on both sides</a:t>
            </a:r>
          </a:p>
          <a:p>
            <a:pPr lvl="0"/>
            <a:r>
              <a:rPr lang="en-US" sz="1100" b="0" i="0" u="none" strike="noStrike" cap="none" dirty="0">
                <a:solidFill>
                  <a:srgbClr val="000000"/>
                </a:solidFill>
                <a:effectLst/>
                <a:latin typeface="Arial"/>
                <a:ea typeface="Arial"/>
                <a:cs typeface="Arial"/>
                <a:sym typeface="Arial"/>
              </a:rPr>
              <a:t>For example, a teacher may expect a student to ask for help, but the student may instead withdraw, leading both to feel misunderstood</a:t>
            </a:r>
          </a:p>
          <a:p>
            <a:pPr lvl="0"/>
            <a:r>
              <a:rPr lang="en-US" sz="1100" b="0" i="0" u="none" strike="noStrike" cap="none" dirty="0">
                <a:solidFill>
                  <a:srgbClr val="000000"/>
                </a:solidFill>
                <a:effectLst/>
                <a:latin typeface="Arial"/>
                <a:ea typeface="Arial"/>
                <a:cs typeface="Arial"/>
                <a:sym typeface="Arial"/>
              </a:rPr>
              <a:t>The theory highlights that communication difficulties are </a:t>
            </a:r>
            <a:r>
              <a:rPr lang="en-US" sz="1100" b="1" i="1" u="none" strike="noStrike" cap="none" dirty="0">
                <a:solidFill>
                  <a:srgbClr val="000000"/>
                </a:solidFill>
                <a:effectLst/>
                <a:latin typeface="Arial"/>
                <a:ea typeface="Arial"/>
                <a:cs typeface="Arial"/>
                <a:sym typeface="Arial"/>
              </a:rPr>
              <a:t>mutual</a:t>
            </a:r>
            <a:r>
              <a:rPr lang="en-US" sz="1100" b="0" i="0" u="none" strike="noStrike" cap="none" dirty="0">
                <a:solidFill>
                  <a:srgbClr val="000000"/>
                </a:solidFill>
                <a:effectLst/>
                <a:latin typeface="Arial"/>
                <a:ea typeface="Arial"/>
                <a:cs typeface="Arial"/>
                <a:sym typeface="Arial"/>
              </a:rPr>
              <a:t>, not solely the autistic person's issue</a:t>
            </a:r>
          </a:p>
          <a:p>
            <a:pPr lvl="0"/>
            <a:r>
              <a:rPr lang="en-US" sz="1100" b="0" i="0" u="none" strike="noStrike" cap="none" dirty="0">
                <a:solidFill>
                  <a:srgbClr val="000000"/>
                </a:solidFill>
                <a:effectLst/>
                <a:latin typeface="Arial"/>
                <a:ea typeface="Arial"/>
                <a:cs typeface="Arial"/>
                <a:sym typeface="Arial"/>
              </a:rPr>
              <a:t>Autistic children may show empathy through actions like helping or sharing, rather than through expressions or words</a:t>
            </a:r>
          </a:p>
          <a:p>
            <a:pPr lvl="0"/>
            <a:r>
              <a:rPr lang="en-US" sz="1100" b="0" i="0" u="none" strike="noStrike" cap="none" dirty="0">
                <a:solidFill>
                  <a:srgbClr val="000000"/>
                </a:solidFill>
                <a:effectLst/>
                <a:latin typeface="Arial"/>
                <a:ea typeface="Arial"/>
                <a:cs typeface="Arial"/>
                <a:sym typeface="Arial"/>
              </a:rPr>
              <a:t>They often form deep connections with a few individuals instead of seeking large group interactions</a:t>
            </a:r>
          </a:p>
          <a:p>
            <a:pPr lvl="0"/>
            <a:r>
              <a:rPr lang="en-US" sz="1100" b="0" i="0" u="none" strike="noStrike" cap="none" dirty="0">
                <a:solidFill>
                  <a:srgbClr val="000000"/>
                </a:solidFill>
                <a:effectLst/>
                <a:latin typeface="Arial"/>
                <a:ea typeface="Arial"/>
                <a:cs typeface="Arial"/>
                <a:sym typeface="Arial"/>
              </a:rPr>
              <a:t>Their direct communication style can build honest and meaningful relationships</a:t>
            </a:r>
          </a:p>
          <a:p>
            <a:pPr lvl="0"/>
            <a:r>
              <a:rPr lang="en-US" sz="1100" b="0" i="0" u="none" strike="noStrike" cap="none" dirty="0">
                <a:solidFill>
                  <a:srgbClr val="000000"/>
                </a:solidFill>
                <a:effectLst/>
                <a:latin typeface="Arial"/>
                <a:ea typeface="Arial"/>
                <a:cs typeface="Arial"/>
                <a:sym typeface="Arial"/>
              </a:rPr>
              <a:t>Many prefer to observe before engaging socially; taking in details, noticing patterns of </a:t>
            </a:r>
            <a:r>
              <a:rPr lang="en-US" sz="1100" b="0" i="0" u="none" strike="noStrike" cap="none" dirty="0" err="1">
                <a:solidFill>
                  <a:srgbClr val="000000"/>
                </a:solidFill>
                <a:effectLst/>
                <a:latin typeface="Arial"/>
                <a:ea typeface="Arial"/>
                <a:cs typeface="Arial"/>
                <a:sym typeface="Arial"/>
              </a:rPr>
              <a:t>behaviour</a:t>
            </a:r>
            <a:r>
              <a:rPr lang="en-US" sz="1100" b="0" i="0" u="none" strike="noStrike" cap="none" dirty="0">
                <a:solidFill>
                  <a:srgbClr val="000000"/>
                </a:solidFill>
                <a:effectLst/>
                <a:latin typeface="Arial"/>
                <a:ea typeface="Arial"/>
                <a:cs typeface="Arial"/>
                <a:sym typeface="Arial"/>
              </a:rPr>
              <a:t>, demonstrates careful thought and awareness of situations</a:t>
            </a:r>
          </a:p>
          <a:p>
            <a:pPr lvl="0"/>
            <a:r>
              <a:rPr lang="en-US" sz="1100" b="0" i="0" u="none" strike="noStrike" cap="none" dirty="0">
                <a:solidFill>
                  <a:srgbClr val="000000"/>
                </a:solidFill>
                <a:effectLst/>
                <a:latin typeface="Arial"/>
                <a:ea typeface="Arial"/>
                <a:cs typeface="Arial"/>
                <a:sym typeface="Arial"/>
              </a:rPr>
              <a:t>They may detect subtle social patterns that others miss, offering valuable and unique perspectives even if their responses may be construed as unconventional</a:t>
            </a:r>
          </a:p>
          <a:p>
            <a:endParaRPr lang="en-US" dirty="0"/>
          </a:p>
          <a:p>
            <a:endParaRPr lang="en-US" dirty="0"/>
          </a:p>
        </p:txBody>
      </p:sp>
    </p:spTree>
    <p:extLst>
      <p:ext uri="{BB962C8B-B14F-4D97-AF65-F5344CB8AC3E}">
        <p14:creationId xmlns:p14="http://schemas.microsoft.com/office/powerpoint/2010/main" val="29049257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100" b="0" i="0" u="none" strike="noStrike" cap="none" dirty="0">
                <a:solidFill>
                  <a:srgbClr val="000000"/>
                </a:solidFill>
                <a:effectLst/>
                <a:latin typeface="Arial"/>
                <a:ea typeface="Arial"/>
                <a:cs typeface="Arial"/>
                <a:sym typeface="Arial"/>
              </a:rPr>
              <a:t>Autistic children often show a unique love of learning that may be different from typical expectations around how we learn or our typical learning experiences</a:t>
            </a:r>
          </a:p>
          <a:p>
            <a:pPr lvl="0"/>
            <a:r>
              <a:rPr lang="en-US" sz="1100" b="0" i="0" u="none" strike="noStrike" cap="none" dirty="0">
                <a:solidFill>
                  <a:srgbClr val="000000"/>
                </a:solidFill>
                <a:effectLst/>
                <a:latin typeface="Arial"/>
                <a:ea typeface="Arial"/>
                <a:cs typeface="Arial"/>
                <a:sym typeface="Arial"/>
              </a:rPr>
              <a:t>They may focus intensely on specific interests such as dinosaurs, space, or history (hyper-interest/hyper-focus)</a:t>
            </a:r>
          </a:p>
          <a:p>
            <a:pPr lvl="0"/>
            <a:r>
              <a:rPr lang="en-US" sz="1100" b="0" i="0" u="none" strike="noStrike" cap="none" dirty="0">
                <a:solidFill>
                  <a:srgbClr val="000000"/>
                </a:solidFill>
                <a:effectLst/>
                <a:latin typeface="Arial"/>
                <a:ea typeface="Arial"/>
                <a:cs typeface="Arial"/>
                <a:sym typeface="Arial"/>
              </a:rPr>
              <a:t>This deep focus leads them to explore topics in great detail, often teaching themselves how to do things, even more advanced concepts</a:t>
            </a:r>
          </a:p>
          <a:p>
            <a:pPr lvl="0"/>
            <a:r>
              <a:rPr lang="en-US" sz="1100" b="0" i="0" u="none" strike="noStrike" cap="none" dirty="0">
                <a:solidFill>
                  <a:srgbClr val="000000"/>
                </a:solidFill>
                <a:effectLst/>
                <a:latin typeface="Arial"/>
                <a:ea typeface="Arial"/>
                <a:cs typeface="Arial"/>
                <a:sym typeface="Arial"/>
              </a:rPr>
              <a:t>Strong memory - helps them hold on to and </a:t>
            </a:r>
            <a:r>
              <a:rPr lang="en-US" sz="1100" b="0" i="0" u="none" strike="noStrike" cap="none" dirty="0" err="1">
                <a:solidFill>
                  <a:srgbClr val="000000"/>
                </a:solidFill>
                <a:effectLst/>
                <a:latin typeface="Arial"/>
                <a:ea typeface="Arial"/>
                <a:cs typeface="Arial"/>
                <a:sym typeface="Arial"/>
              </a:rPr>
              <a:t>and</a:t>
            </a:r>
            <a:r>
              <a:rPr lang="en-US" sz="1100" b="0" i="0" u="none" strike="noStrike" cap="none" dirty="0">
                <a:solidFill>
                  <a:srgbClr val="000000"/>
                </a:solidFill>
                <a:effectLst/>
                <a:latin typeface="Arial"/>
                <a:ea typeface="Arial"/>
                <a:cs typeface="Arial"/>
                <a:sym typeface="Arial"/>
              </a:rPr>
              <a:t> organize large amounts of information in areas they care a lot about</a:t>
            </a:r>
          </a:p>
          <a:p>
            <a:pPr lvl="0"/>
            <a:r>
              <a:rPr lang="en-US" sz="1100" b="0" i="0" u="none" strike="noStrike" cap="none" dirty="0">
                <a:solidFill>
                  <a:srgbClr val="000000"/>
                </a:solidFill>
                <a:effectLst/>
                <a:latin typeface="Arial"/>
                <a:ea typeface="Arial"/>
                <a:cs typeface="Arial"/>
                <a:sym typeface="Arial"/>
              </a:rPr>
              <a:t>They often ask deep or unexpected questions that show curiosity and a unique way of thinking</a:t>
            </a:r>
          </a:p>
          <a:p>
            <a:pPr lvl="0"/>
            <a:r>
              <a:rPr lang="en-US" sz="1100" b="0" i="0" u="none" strike="noStrike" cap="none" dirty="0">
                <a:solidFill>
                  <a:srgbClr val="000000"/>
                </a:solidFill>
                <a:effectLst/>
                <a:latin typeface="Arial"/>
                <a:ea typeface="Arial"/>
                <a:cs typeface="Arial"/>
                <a:sym typeface="Arial"/>
              </a:rPr>
              <a:t>Their motivation to learn usually comes from genuine enjoyment…. rather than outside rewards like grades or even praise from others (learning for the love of learning)</a:t>
            </a:r>
          </a:p>
        </p:txBody>
      </p:sp>
    </p:spTree>
    <p:extLst>
      <p:ext uri="{BB962C8B-B14F-4D97-AF65-F5344CB8AC3E}">
        <p14:creationId xmlns:p14="http://schemas.microsoft.com/office/powerpoint/2010/main" val="7372659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100" b="0" i="0" u="none" strike="noStrike" cap="none" dirty="0">
                <a:solidFill>
                  <a:srgbClr val="000000"/>
                </a:solidFill>
                <a:effectLst/>
                <a:latin typeface="Arial"/>
                <a:ea typeface="Arial"/>
                <a:cs typeface="Arial"/>
                <a:sym typeface="Arial"/>
              </a:rPr>
              <a:t>Kindness in autistic children may appear different thank neurotypical children</a:t>
            </a:r>
          </a:p>
          <a:p>
            <a:pPr lvl="0"/>
            <a:r>
              <a:rPr lang="en-US" sz="1100" b="0" i="0" u="none" strike="noStrike" cap="none" dirty="0">
                <a:solidFill>
                  <a:srgbClr val="000000"/>
                </a:solidFill>
                <a:effectLst/>
                <a:latin typeface="Arial"/>
                <a:ea typeface="Arial"/>
                <a:cs typeface="Arial"/>
                <a:sym typeface="Arial"/>
              </a:rPr>
              <a:t>They often show care through quiet actions (offering a snack or </a:t>
            </a:r>
            <a:r>
              <a:rPr lang="en-US" sz="1100" b="0" i="0" u="none" strike="noStrike" cap="none" dirty="0" err="1">
                <a:solidFill>
                  <a:srgbClr val="000000"/>
                </a:solidFill>
                <a:effectLst/>
                <a:latin typeface="Arial"/>
                <a:ea typeface="Arial"/>
                <a:cs typeface="Arial"/>
                <a:sym typeface="Arial"/>
              </a:rPr>
              <a:t>favourite</a:t>
            </a:r>
            <a:r>
              <a:rPr lang="en-US" sz="1100" b="0" i="0" u="none" strike="noStrike" cap="none" dirty="0">
                <a:solidFill>
                  <a:srgbClr val="000000"/>
                </a:solidFill>
                <a:effectLst/>
                <a:latin typeface="Arial"/>
                <a:ea typeface="Arial"/>
                <a:cs typeface="Arial"/>
                <a:sym typeface="Arial"/>
              </a:rPr>
              <a:t> object to you, fixing things, or including others)</a:t>
            </a:r>
          </a:p>
          <a:p>
            <a:pPr lvl="0"/>
            <a:r>
              <a:rPr lang="en-US" sz="1100" b="0" i="0" u="none" strike="noStrike" cap="none" dirty="0">
                <a:solidFill>
                  <a:srgbClr val="000000"/>
                </a:solidFill>
                <a:effectLst/>
                <a:latin typeface="Arial"/>
                <a:ea typeface="Arial"/>
                <a:cs typeface="Arial"/>
                <a:sym typeface="Arial"/>
              </a:rPr>
              <a:t>Their kindness may appear to look more practical rather than emotional, such as solving problems or finding lost items, acts of service</a:t>
            </a:r>
          </a:p>
          <a:p>
            <a:pPr lvl="0"/>
            <a:r>
              <a:rPr lang="en-US" sz="1100" b="0" i="0" u="none" strike="noStrike" cap="none" dirty="0">
                <a:solidFill>
                  <a:srgbClr val="000000"/>
                </a:solidFill>
                <a:effectLst/>
                <a:latin typeface="Arial"/>
                <a:ea typeface="Arial"/>
                <a:cs typeface="Arial"/>
                <a:sym typeface="Arial"/>
              </a:rPr>
              <a:t>Many are mindful of personal boundaries and show kindness by respecting others’ space (please note that just as with all these points, this is not always the case – there are children on the ASD spectrum that also commonly need reminders and work around physical and emotional boundaries)</a:t>
            </a:r>
          </a:p>
          <a:p>
            <a:pPr lvl="0"/>
            <a:r>
              <a:rPr lang="en-US" sz="1100" b="0" i="0" u="none" strike="noStrike" cap="none" dirty="0">
                <a:solidFill>
                  <a:srgbClr val="000000"/>
                </a:solidFill>
                <a:effectLst/>
                <a:latin typeface="Arial"/>
                <a:ea typeface="Arial"/>
                <a:cs typeface="Arial"/>
                <a:sym typeface="Arial"/>
              </a:rPr>
              <a:t>They may express deep care for animals or younger children, where interaction feels more natural/innate/less pressured</a:t>
            </a:r>
          </a:p>
          <a:p>
            <a:pPr lvl="0"/>
            <a:r>
              <a:rPr lang="en-US" sz="1100" b="0" i="0" u="none" strike="noStrike" cap="none" dirty="0">
                <a:solidFill>
                  <a:srgbClr val="000000"/>
                </a:solidFill>
                <a:effectLst/>
                <a:latin typeface="Arial"/>
                <a:ea typeface="Arial"/>
                <a:cs typeface="Arial"/>
                <a:sym typeface="Arial"/>
              </a:rPr>
              <a:t>Their kindness is often shown without seeking recognition, through loyalty and intentional actions rather than words or gestures</a:t>
            </a:r>
          </a:p>
        </p:txBody>
      </p:sp>
    </p:spTree>
    <p:extLst>
      <p:ext uri="{BB962C8B-B14F-4D97-AF65-F5344CB8AC3E}">
        <p14:creationId xmlns:p14="http://schemas.microsoft.com/office/powerpoint/2010/main" val="31741840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100" b="0" i="0" u="none" strike="noStrike" cap="none" dirty="0">
                <a:solidFill>
                  <a:srgbClr val="000000"/>
                </a:solidFill>
                <a:effectLst/>
                <a:latin typeface="Arial"/>
                <a:ea typeface="Arial"/>
                <a:cs typeface="Arial"/>
                <a:sym typeface="Arial"/>
              </a:rPr>
              <a:t>Perseverance in autistic children may look different from what is typically expected</a:t>
            </a:r>
          </a:p>
          <a:p>
            <a:pPr lvl="0"/>
            <a:r>
              <a:rPr lang="en-US" sz="1100" b="0" i="0" u="none" strike="noStrike" cap="none" dirty="0">
                <a:solidFill>
                  <a:srgbClr val="000000"/>
                </a:solidFill>
                <a:effectLst/>
                <a:latin typeface="Arial"/>
                <a:ea typeface="Arial"/>
                <a:cs typeface="Arial"/>
                <a:sym typeface="Arial"/>
              </a:rPr>
              <a:t>They may practice things repetitively, like building the same LEGO design or rereading a beloved book</a:t>
            </a:r>
          </a:p>
          <a:p>
            <a:pPr lvl="0"/>
            <a:r>
              <a:rPr lang="en-US" sz="1100" b="0" i="0" u="none" strike="noStrike" cap="none" dirty="0">
                <a:solidFill>
                  <a:srgbClr val="000000"/>
                </a:solidFill>
                <a:effectLst/>
                <a:latin typeface="Arial"/>
                <a:ea typeface="Arial"/>
                <a:cs typeface="Arial"/>
                <a:sym typeface="Arial"/>
              </a:rPr>
              <a:t>Repetition (sometimes more negatively framed as perseverating) reflects strong commitment and determination in the areas they care a lot about</a:t>
            </a:r>
          </a:p>
          <a:p>
            <a:pPr lvl="0"/>
            <a:r>
              <a:rPr lang="en-US" sz="1100" b="0" i="0" u="none" strike="noStrike" cap="none" dirty="0">
                <a:solidFill>
                  <a:srgbClr val="000000"/>
                </a:solidFill>
                <a:effectLst/>
                <a:latin typeface="Arial"/>
                <a:ea typeface="Arial"/>
                <a:cs typeface="Arial"/>
                <a:sym typeface="Arial"/>
              </a:rPr>
              <a:t>Their perseverance may show in personal interests rather than standard school tasks or goals</a:t>
            </a:r>
          </a:p>
          <a:p>
            <a:pPr lvl="0"/>
            <a:r>
              <a:rPr lang="en-US" sz="1100" b="0" i="0" u="none" strike="noStrike" cap="none" dirty="0">
                <a:solidFill>
                  <a:srgbClr val="000000"/>
                </a:solidFill>
                <a:effectLst/>
                <a:latin typeface="Arial"/>
                <a:ea typeface="Arial"/>
                <a:cs typeface="Arial"/>
                <a:sym typeface="Arial"/>
              </a:rPr>
              <a:t>They may take longer to complete tasks due to thoughtful or unique approaches, not because of a lack of effort</a:t>
            </a:r>
          </a:p>
          <a:p>
            <a:pPr lvl="0"/>
            <a:r>
              <a:rPr lang="en-US" sz="1100" b="0" i="0" u="none" strike="noStrike" cap="none" dirty="0">
                <a:solidFill>
                  <a:srgbClr val="000000"/>
                </a:solidFill>
                <a:effectLst/>
                <a:latin typeface="Arial"/>
                <a:ea typeface="Arial"/>
                <a:cs typeface="Arial"/>
                <a:sym typeface="Arial"/>
              </a:rPr>
              <a:t>Their progress can seem slow, but it is steady and persistent over time</a:t>
            </a:r>
          </a:p>
          <a:p>
            <a:pPr lvl="0"/>
            <a:r>
              <a:rPr lang="en-US" sz="1100" b="0" i="0" u="none" strike="noStrike" cap="none" dirty="0">
                <a:solidFill>
                  <a:srgbClr val="000000"/>
                </a:solidFill>
                <a:effectLst/>
                <a:latin typeface="Arial"/>
                <a:ea typeface="Arial"/>
                <a:cs typeface="Arial"/>
                <a:sym typeface="Arial"/>
              </a:rPr>
              <a:t>Many children with ASD demonstrate a strong focus and determination through routines or structured activities: demonstrates a commitment to what gives them a sense of stability, predictability, and (importantly) comfort</a:t>
            </a:r>
          </a:p>
        </p:txBody>
      </p:sp>
    </p:spTree>
    <p:extLst>
      <p:ext uri="{BB962C8B-B14F-4D97-AF65-F5344CB8AC3E}">
        <p14:creationId xmlns:p14="http://schemas.microsoft.com/office/powerpoint/2010/main" val="31393531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lvl="0"/>
            <a:r>
              <a:rPr lang="en-US" sz="1100" b="0" i="0" u="none" strike="noStrike" cap="none" dirty="0">
                <a:solidFill>
                  <a:srgbClr val="000000"/>
                </a:solidFill>
                <a:effectLst/>
                <a:latin typeface="Arial"/>
                <a:ea typeface="Arial"/>
                <a:cs typeface="Arial"/>
                <a:sym typeface="Arial"/>
              </a:rPr>
              <a:t>Autistic children often regulate emotions in ways that may look different from neurotypical children</a:t>
            </a:r>
          </a:p>
          <a:p>
            <a:pPr lvl="0"/>
            <a:r>
              <a:rPr lang="en-US" sz="1100" b="0" i="0" u="none" strike="noStrike" cap="none" dirty="0">
                <a:solidFill>
                  <a:srgbClr val="000000"/>
                </a:solidFill>
                <a:effectLst/>
                <a:latin typeface="Arial"/>
                <a:ea typeface="Arial"/>
                <a:cs typeface="Arial"/>
                <a:sym typeface="Arial"/>
              </a:rPr>
              <a:t>They may commonly use stimming, such as rocking or flapping, to self-soothe</a:t>
            </a:r>
          </a:p>
          <a:p>
            <a:pPr lvl="0"/>
            <a:r>
              <a:rPr lang="en-US" sz="1100" b="0" i="0" u="none" strike="noStrike" cap="none" dirty="0">
                <a:solidFill>
                  <a:srgbClr val="000000"/>
                </a:solidFill>
                <a:effectLst/>
                <a:latin typeface="Arial"/>
                <a:ea typeface="Arial"/>
                <a:cs typeface="Arial"/>
                <a:sym typeface="Arial"/>
              </a:rPr>
              <a:t>They often seek out or avoid specific sensory input, like seeking out certain feelings in the body (movements, tactile experiences like running sand through fingers, or chewing on clothing), or avoid uncomfortable sensory situations (such as wearing headphones, avoiding certain foods, or preferring quiet spaces)</a:t>
            </a:r>
          </a:p>
          <a:p>
            <a:pPr lvl="0"/>
            <a:r>
              <a:rPr lang="en-US" sz="1100" b="0" i="0" u="none" strike="noStrike" cap="none" dirty="0">
                <a:solidFill>
                  <a:srgbClr val="000000"/>
                </a:solidFill>
                <a:effectLst/>
                <a:latin typeface="Arial"/>
                <a:ea typeface="Arial"/>
                <a:cs typeface="Arial"/>
                <a:sym typeface="Arial"/>
              </a:rPr>
              <a:t>Routines and structure help them feel safe, remain in control, and better able to manage emotions</a:t>
            </a:r>
          </a:p>
          <a:p>
            <a:pPr lvl="0"/>
            <a:r>
              <a:rPr lang="en-US" sz="1100" b="0" i="0" u="none" strike="noStrike" cap="none" dirty="0">
                <a:solidFill>
                  <a:srgbClr val="000000"/>
                </a:solidFill>
                <a:effectLst/>
                <a:latin typeface="Arial"/>
                <a:ea typeface="Arial"/>
                <a:cs typeface="Arial"/>
                <a:sym typeface="Arial"/>
              </a:rPr>
              <a:t>They may need more time to calm down,, regulate, and transition between activities</a:t>
            </a:r>
          </a:p>
          <a:p>
            <a:pPr lvl="0"/>
            <a:r>
              <a:rPr lang="en-US" sz="1100" b="0" i="0" u="none" strike="noStrike" cap="none" dirty="0">
                <a:solidFill>
                  <a:srgbClr val="000000"/>
                </a:solidFill>
                <a:effectLst/>
                <a:latin typeface="Arial"/>
                <a:ea typeface="Arial"/>
                <a:cs typeface="Arial"/>
                <a:sym typeface="Arial"/>
              </a:rPr>
              <a:t>Emotional expression and recognition of emotions and how they feel in the body may be different; recognizing or naming feelings can take time</a:t>
            </a:r>
          </a:p>
          <a:p>
            <a:pPr lvl="0"/>
            <a:r>
              <a:rPr lang="en-US" sz="1100" b="0" i="0" u="none" strike="noStrike" cap="none" dirty="0">
                <a:solidFill>
                  <a:srgbClr val="000000"/>
                </a:solidFill>
                <a:effectLst/>
                <a:latin typeface="Arial"/>
                <a:ea typeface="Arial"/>
                <a:cs typeface="Arial"/>
                <a:sym typeface="Arial"/>
              </a:rPr>
              <a:t>Some children use literal language or scripted phrases to describe emotions (“My heart is beating fast!” = worry/excitement/anger</a:t>
            </a:r>
          </a:p>
          <a:p>
            <a:pPr lvl="0"/>
            <a:r>
              <a:rPr lang="en-US" sz="1100" b="0" i="0" u="none" strike="noStrike" cap="none" dirty="0">
                <a:solidFill>
                  <a:srgbClr val="000000"/>
                </a:solidFill>
                <a:effectLst/>
                <a:latin typeface="Arial"/>
                <a:ea typeface="Arial"/>
                <a:cs typeface="Arial"/>
                <a:sym typeface="Arial"/>
              </a:rPr>
              <a:t>Others may show emotions through externalizing or internalizing behaviors, withdrawal, or intense reactions</a:t>
            </a:r>
          </a:p>
          <a:p>
            <a:pPr lvl="0"/>
            <a:r>
              <a:rPr lang="en-US" sz="1100" b="0" i="0" u="none" strike="noStrike" cap="none" dirty="0">
                <a:solidFill>
                  <a:srgbClr val="000000"/>
                </a:solidFill>
                <a:effectLst/>
                <a:latin typeface="Arial"/>
                <a:ea typeface="Arial"/>
                <a:cs typeface="Arial"/>
                <a:sym typeface="Arial"/>
              </a:rPr>
              <a:t>A child might feel deeply but appear calm on the outside, or express love and care through actions rather than words</a:t>
            </a:r>
          </a:p>
          <a:p>
            <a:pPr lvl="0"/>
            <a:r>
              <a:rPr lang="en-US" sz="1100" b="0" i="0" u="none" strike="noStrike" cap="none" dirty="0">
                <a:solidFill>
                  <a:srgbClr val="000000"/>
                </a:solidFill>
                <a:effectLst/>
                <a:latin typeface="Arial"/>
                <a:ea typeface="Arial"/>
                <a:cs typeface="Arial"/>
                <a:sym typeface="Arial"/>
              </a:rPr>
              <a:t>What seems like a lack of emotion may be a different way of processing or expressing feelings</a:t>
            </a:r>
          </a:p>
          <a:p>
            <a:pPr lvl="0"/>
            <a:r>
              <a:rPr lang="en-US" sz="1100" b="0" i="0" u="none" strike="noStrike" cap="none" dirty="0">
                <a:solidFill>
                  <a:srgbClr val="000000"/>
                </a:solidFill>
                <a:effectLst/>
                <a:latin typeface="Arial"/>
                <a:ea typeface="Arial"/>
                <a:cs typeface="Arial"/>
                <a:sym typeface="Arial"/>
              </a:rPr>
              <a:t>Parents should look beneath the surface, model emotional language, model strategies, and allow space for their child to express feelings in their way and time</a:t>
            </a:r>
          </a:p>
          <a:p>
            <a:endParaRPr lang="en-US" dirty="0"/>
          </a:p>
        </p:txBody>
      </p:sp>
    </p:spTree>
    <p:extLst>
      <p:ext uri="{BB962C8B-B14F-4D97-AF65-F5344CB8AC3E}">
        <p14:creationId xmlns:p14="http://schemas.microsoft.com/office/powerpoint/2010/main" val="25457676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 to do a quick group check in – thinking about your child, what strengths do you think they have that others may miss or misunderstand?</a:t>
            </a:r>
          </a:p>
        </p:txBody>
      </p:sp>
    </p:spTree>
    <p:extLst>
      <p:ext uri="{BB962C8B-B14F-4D97-AF65-F5344CB8AC3E}">
        <p14:creationId xmlns:p14="http://schemas.microsoft.com/office/powerpoint/2010/main" val="14895843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br>
              <a:rPr lang="en-US" dirty="0">
                <a:solidFill>
                  <a:schemeClr val="bg1"/>
                </a:solidFill>
                <a:highlight>
                  <a:srgbClr val="808080"/>
                </a:highlight>
              </a:rPr>
            </a:br>
            <a:endParaRPr lang="en-US" dirty="0"/>
          </a:p>
        </p:txBody>
      </p:sp>
    </p:spTree>
    <p:extLst>
      <p:ext uri="{BB962C8B-B14F-4D97-AF65-F5344CB8AC3E}">
        <p14:creationId xmlns:p14="http://schemas.microsoft.com/office/powerpoint/2010/main" val="22215366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ga073618e60_0_69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5" name="Google Shape;625;ga073618e60_0_69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Erik’s example of how he envisions his strengths contributing to his future)</a:t>
            </a:r>
          </a:p>
        </p:txBody>
      </p:sp>
      <p:sp>
        <p:nvSpPr>
          <p:cNvPr id="4" name="Slide Number Placeholder 3"/>
          <p:cNvSpPr>
            <a:spLocks noGrp="1"/>
          </p:cNvSpPr>
          <p:nvPr>
            <p:ph type="sldNum" sz="quarter" idx="5"/>
          </p:nvPr>
        </p:nvSpPr>
        <p:spPr/>
        <p:txBody>
          <a:bodyPr/>
          <a:lstStyle/>
          <a:p>
            <a:fld id="{6DF8F48A-6110-47DA-8521-A1D1FFD22FEF}" type="slidenum">
              <a:rPr lang="en-US" smtClean="0"/>
              <a:t>21</a:t>
            </a:fld>
            <a:endParaRPr lang="en-US" dirty="0"/>
          </a:p>
        </p:txBody>
      </p:sp>
    </p:spTree>
    <p:extLst>
      <p:ext uri="{BB962C8B-B14F-4D97-AF65-F5344CB8AC3E}">
        <p14:creationId xmlns:p14="http://schemas.microsoft.com/office/powerpoint/2010/main" val="23698676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ga073618e60_0_75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4" name="Google Shape;684;ga073618e60_0_753: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dirty="0"/>
              <a:t>Thank you so very much! You folks are such a beautiful group, and I appreciate you so much! Next session we will be diving into the Explore part of our ideas framework, and I will be sharing some ways that you can continue to explore identified strengths with your child. As always, I will post resources on the website. Please do not hesitate to reach out if you have any questions. I will hang around here for a little bit if you have any other questions, otherwise I look forward to our fourth session next week!</a:t>
            </a: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927556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ga073618e60_0_2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3" name="Google Shape;473;ga073618e60_0_26: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I want to acknowledge that while I am a teacher and a graduate student, I am </a:t>
            </a:r>
            <a:r>
              <a:rPr lang="en-US" i="1" dirty="0"/>
              <a:t>not</a:t>
            </a:r>
            <a:r>
              <a:rPr lang="en-US" dirty="0"/>
              <a:t> a licensed therapist or mental health professional. The purpose of these sessions is to offer support, share educational insights, and provide a space for reflection and learning—not to provide therapy or clinical advice.</a:t>
            </a:r>
          </a:p>
          <a:p>
            <a:r>
              <a:rPr lang="en-US" dirty="0"/>
              <a:t>If at any point during our discussions you feel overwhelmed, uncomfortable, or in need of additional support, please know that help is available. I encourage you to reach out to a qualified mental health professional or access support services through the Canadian Mental Health Association at </a:t>
            </a:r>
            <a:r>
              <a:rPr lang="en-US" dirty="0">
                <a:hlinkClick r:id="rId3"/>
              </a:rPr>
              <a:t>https://northernbc.cmha.ca/find-help-now/</a:t>
            </a:r>
            <a:r>
              <a:rPr lang="en-US" dirty="0"/>
              <a:t>. Please know that your safety and well-being is incredibly important to us – please do not hesitate to reach out if you need support.</a:t>
            </a:r>
          </a:p>
          <a:p>
            <a:endParaRPr lang="en-US" dirty="0"/>
          </a:p>
        </p:txBody>
      </p:sp>
    </p:spTree>
    <p:extLst>
      <p:ext uri="{BB962C8B-B14F-4D97-AF65-F5344CB8AC3E}">
        <p14:creationId xmlns:p14="http://schemas.microsoft.com/office/powerpoint/2010/main" val="30855955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a073618e60_0_6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5" name="Google Shape;515;ga073618e60_0_63: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a073618e60_0_3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 name="Google Shape;505;ga073618e60_0_3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lvl="0"/>
            <a:endParaRPr lang="en-US" sz="1100" b="0" i="0" u="none" strike="noStrike" cap="none" dirty="0">
              <a:solidFill>
                <a:srgbClr val="000000"/>
              </a:solidFill>
              <a:effectLst/>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193660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a:extLst>
            <a:ext uri="{FF2B5EF4-FFF2-40B4-BE49-F238E27FC236}">
              <a16:creationId xmlns:a16="http://schemas.microsoft.com/office/drawing/2014/main" id="{9CF0EE0A-1575-0370-0C2B-769F0E85CD6D}"/>
            </a:ext>
          </a:extLst>
        </p:cNvPr>
        <p:cNvGrpSpPr/>
        <p:nvPr/>
      </p:nvGrpSpPr>
      <p:grpSpPr>
        <a:xfrm>
          <a:off x="0" y="0"/>
          <a:ext cx="0" cy="0"/>
          <a:chOff x="0" y="0"/>
          <a:chExt cx="0" cy="0"/>
        </a:xfrm>
      </p:grpSpPr>
      <p:sp>
        <p:nvSpPr>
          <p:cNvPr id="624" name="Google Shape;624;ga073618e60_0_691:notes">
            <a:extLst>
              <a:ext uri="{FF2B5EF4-FFF2-40B4-BE49-F238E27FC236}">
                <a16:creationId xmlns:a16="http://schemas.microsoft.com/office/drawing/2014/main" id="{D697071C-5599-6BD6-1295-65B291EBCE8A}"/>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5" name="Google Shape;625;ga073618e60_0_691:notes">
            <a:extLst>
              <a:ext uri="{FF2B5EF4-FFF2-40B4-BE49-F238E27FC236}">
                <a16:creationId xmlns:a16="http://schemas.microsoft.com/office/drawing/2014/main" id="{1B5F0712-D6B9-0451-0D9A-C0C1D0451EAE}"/>
              </a:ext>
            </a:extLst>
          </p:cNvPr>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dirty="0"/>
              <a:t>Last week I invited you to pick a tool to try and see if you can identify your child’s top strengths. As I am manning the ship alone today, I am going to keep us in a whole group for our share out. I invite you to raise your hand to speak – I will give each person a couple of minutes.</a:t>
            </a:r>
            <a:endParaRPr dirty="0"/>
          </a:p>
        </p:txBody>
      </p:sp>
    </p:spTree>
    <p:extLst>
      <p:ext uri="{BB962C8B-B14F-4D97-AF65-F5344CB8AC3E}">
        <p14:creationId xmlns:p14="http://schemas.microsoft.com/office/powerpoint/2010/main" val="34958894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100" b="0" i="0" u="none" strike="noStrike" cap="none" dirty="0">
                <a:solidFill>
                  <a:srgbClr val="000000"/>
                </a:solidFill>
                <a:effectLst/>
                <a:latin typeface="Arial"/>
                <a:ea typeface="Arial"/>
                <a:cs typeface="Arial"/>
                <a:sym typeface="Arial"/>
              </a:rPr>
              <a:t>I spoke about this last week, but as a reminder -- Erik’s top strengths include Love, Perseverance, Gratitude, Hope, and Social Intelligence. His strengths challenge common stereotypes about Autistic individuals, who are often mischaracterized as unfeeling or unemotional. Erik, for example, is deeply sensitive and has a strong capacity for love, empathy, and affection, especially toward his family. </a:t>
            </a:r>
          </a:p>
        </p:txBody>
      </p:sp>
    </p:spTree>
    <p:extLst>
      <p:ext uri="{BB962C8B-B14F-4D97-AF65-F5344CB8AC3E}">
        <p14:creationId xmlns:p14="http://schemas.microsoft.com/office/powerpoint/2010/main" val="38622469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001 Title">
  <p:cSld name="CUSTOM">
    <p:spTree>
      <p:nvGrpSpPr>
        <p:cNvPr id="1" name="Shape 11"/>
        <p:cNvGrpSpPr/>
        <p:nvPr/>
      </p:nvGrpSpPr>
      <p:grpSpPr>
        <a:xfrm>
          <a:off x="0" y="0"/>
          <a:ext cx="0" cy="0"/>
          <a:chOff x="0" y="0"/>
          <a:chExt cx="0" cy="0"/>
        </a:xfrm>
      </p:grpSpPr>
      <p:sp>
        <p:nvSpPr>
          <p:cNvPr id="12" name="Google Shape;12;p2"/>
          <p:cNvSpPr/>
          <p:nvPr/>
        </p:nvSpPr>
        <p:spPr>
          <a:xfrm>
            <a:off x="1411500" y="-5"/>
            <a:ext cx="2654802" cy="2098668"/>
          </a:xfrm>
          <a:custGeom>
            <a:avLst/>
            <a:gdLst/>
            <a:ahLst/>
            <a:cxnLst/>
            <a:rect l="l" t="t" r="r" b="b"/>
            <a:pathLst>
              <a:path w="2654802" h="2098668" extrusionOk="0">
                <a:moveTo>
                  <a:pt x="0" y="2098669"/>
                </a:moveTo>
                <a:cubicBezTo>
                  <a:pt x="0" y="2098669"/>
                  <a:pt x="455717" y="1603379"/>
                  <a:pt x="956162" y="1390587"/>
                </a:cubicBezTo>
                <a:cubicBezTo>
                  <a:pt x="1268790" y="1257659"/>
                  <a:pt x="1628166" y="1117091"/>
                  <a:pt x="1838065" y="1005025"/>
                </a:cubicBezTo>
                <a:cubicBezTo>
                  <a:pt x="2588788" y="604218"/>
                  <a:pt x="2654803" y="0"/>
                  <a:pt x="2654803" y="0"/>
                </a:cubicBezTo>
                <a:cubicBezTo>
                  <a:pt x="2654803" y="0"/>
                  <a:pt x="282785" y="0"/>
                  <a:pt x="0" y="0"/>
                </a:cubicBezTo>
                <a:lnTo>
                  <a:pt x="0" y="2098669"/>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13" name="Google Shape;13;p2"/>
          <p:cNvSpPr/>
          <p:nvPr/>
        </p:nvSpPr>
        <p:spPr>
          <a:xfrm>
            <a:off x="1410813" y="-5"/>
            <a:ext cx="2654802" cy="2098668"/>
          </a:xfrm>
          <a:custGeom>
            <a:avLst/>
            <a:gdLst/>
            <a:ahLst/>
            <a:cxnLst/>
            <a:rect l="l" t="t" r="r" b="b"/>
            <a:pathLst>
              <a:path w="2654802" h="2098668" extrusionOk="0">
                <a:moveTo>
                  <a:pt x="0" y="2098669"/>
                </a:moveTo>
                <a:cubicBezTo>
                  <a:pt x="0" y="2098669"/>
                  <a:pt x="455717" y="1603379"/>
                  <a:pt x="956162" y="1390587"/>
                </a:cubicBezTo>
                <a:cubicBezTo>
                  <a:pt x="1268790" y="1257659"/>
                  <a:pt x="1628166" y="1117091"/>
                  <a:pt x="1838065" y="1005025"/>
                </a:cubicBezTo>
                <a:cubicBezTo>
                  <a:pt x="2588788" y="604218"/>
                  <a:pt x="2654803" y="0"/>
                  <a:pt x="2654803" y="0"/>
                </a:cubicBezTo>
                <a:cubicBezTo>
                  <a:pt x="2654803" y="0"/>
                  <a:pt x="282785" y="0"/>
                  <a:pt x="0" y="0"/>
                </a:cubicBezTo>
                <a:lnTo>
                  <a:pt x="0" y="2098669"/>
                </a:lnTo>
                <a:close/>
              </a:path>
            </a:pathLst>
          </a:custGeom>
          <a:blipFill rotWithShape="1">
            <a:blip r:embed="rId2">
              <a:alphaModFix amt="60000"/>
            </a:blip>
            <a:stretch>
              <a:fillRect r="-203223" b="-203223"/>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14;p2"/>
          <p:cNvSpPr/>
          <p:nvPr/>
        </p:nvSpPr>
        <p:spPr>
          <a:xfrm>
            <a:off x="-209550" y="-143176"/>
            <a:ext cx="2984737" cy="3612233"/>
          </a:xfrm>
          <a:custGeom>
            <a:avLst/>
            <a:gdLst/>
            <a:ahLst/>
            <a:cxnLst/>
            <a:rect l="l" t="t" r="r" b="b"/>
            <a:pathLst>
              <a:path w="2545618" h="3080796" extrusionOk="0">
                <a:moveTo>
                  <a:pt x="0" y="86944"/>
                </a:moveTo>
                <a:cubicBezTo>
                  <a:pt x="0" y="86944"/>
                  <a:pt x="827025" y="0"/>
                  <a:pt x="1085272" y="0"/>
                </a:cubicBezTo>
                <a:cubicBezTo>
                  <a:pt x="1809561" y="0"/>
                  <a:pt x="2084691" y="776535"/>
                  <a:pt x="2264640" y="1184505"/>
                </a:cubicBezTo>
                <a:cubicBezTo>
                  <a:pt x="2429206" y="1557610"/>
                  <a:pt x="2551270" y="1787540"/>
                  <a:pt x="2545416" y="2308019"/>
                </a:cubicBezTo>
                <a:cubicBezTo>
                  <a:pt x="2542684" y="2550714"/>
                  <a:pt x="2387354" y="3166628"/>
                  <a:pt x="1990675" y="3070750"/>
                </a:cubicBezTo>
                <a:cubicBezTo>
                  <a:pt x="1235699" y="2888270"/>
                  <a:pt x="1839638" y="2055652"/>
                  <a:pt x="974445" y="1922444"/>
                </a:cubicBezTo>
                <a:cubicBezTo>
                  <a:pt x="568653" y="1859971"/>
                  <a:pt x="0" y="1861693"/>
                  <a:pt x="0" y="1861693"/>
                </a:cubicBezTo>
                <a:lnTo>
                  <a:pt x="0" y="86944"/>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 name="Google Shape;15;p2"/>
          <p:cNvSpPr/>
          <p:nvPr/>
        </p:nvSpPr>
        <p:spPr>
          <a:xfrm>
            <a:off x="-210237" y="-143176"/>
            <a:ext cx="2984737" cy="3612233"/>
          </a:xfrm>
          <a:custGeom>
            <a:avLst/>
            <a:gdLst/>
            <a:ahLst/>
            <a:cxnLst/>
            <a:rect l="l" t="t" r="r" b="b"/>
            <a:pathLst>
              <a:path w="2545618" h="3080796" extrusionOk="0">
                <a:moveTo>
                  <a:pt x="0" y="86944"/>
                </a:moveTo>
                <a:cubicBezTo>
                  <a:pt x="0" y="86944"/>
                  <a:pt x="827025" y="0"/>
                  <a:pt x="1085272" y="0"/>
                </a:cubicBezTo>
                <a:cubicBezTo>
                  <a:pt x="1809561" y="0"/>
                  <a:pt x="2084691" y="776535"/>
                  <a:pt x="2264640" y="1184505"/>
                </a:cubicBezTo>
                <a:cubicBezTo>
                  <a:pt x="2429206" y="1557610"/>
                  <a:pt x="2551270" y="1787540"/>
                  <a:pt x="2545416" y="2308019"/>
                </a:cubicBezTo>
                <a:cubicBezTo>
                  <a:pt x="2542684" y="2550714"/>
                  <a:pt x="2387354" y="3166628"/>
                  <a:pt x="1990675" y="3070750"/>
                </a:cubicBezTo>
                <a:cubicBezTo>
                  <a:pt x="1235699" y="2888270"/>
                  <a:pt x="1839638" y="2055652"/>
                  <a:pt x="974445" y="1922444"/>
                </a:cubicBezTo>
                <a:cubicBezTo>
                  <a:pt x="568653" y="1859971"/>
                  <a:pt x="0" y="1861693"/>
                  <a:pt x="0" y="1861693"/>
                </a:cubicBezTo>
                <a:lnTo>
                  <a:pt x="0" y="86944"/>
                </a:lnTo>
                <a:close/>
              </a:path>
            </a:pathLst>
          </a:custGeom>
          <a:blipFill rotWithShape="1">
            <a:blip r:embed="rId2">
              <a:alphaModFix amt="60000"/>
            </a:blip>
            <a:stretch>
              <a:fillRect/>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 name="Google Shape;16;p2"/>
          <p:cNvSpPr/>
          <p:nvPr/>
        </p:nvSpPr>
        <p:spPr>
          <a:xfrm>
            <a:off x="9466927" y="-493350"/>
            <a:ext cx="2841199" cy="3430972"/>
          </a:xfrm>
          <a:custGeom>
            <a:avLst/>
            <a:gdLst/>
            <a:ahLst/>
            <a:cxnLst/>
            <a:rect l="l" t="t" r="r" b="b"/>
            <a:pathLst>
              <a:path w="1884709" h="2772503" extrusionOk="0">
                <a:moveTo>
                  <a:pt x="1884710" y="3281"/>
                </a:moveTo>
                <a:cubicBezTo>
                  <a:pt x="1580855" y="3281"/>
                  <a:pt x="1005627" y="0"/>
                  <a:pt x="1005627" y="0"/>
                </a:cubicBezTo>
                <a:cubicBezTo>
                  <a:pt x="1005627" y="0"/>
                  <a:pt x="892845" y="568977"/>
                  <a:pt x="811674" y="704277"/>
                </a:cubicBezTo>
                <a:cubicBezTo>
                  <a:pt x="588454" y="1076377"/>
                  <a:pt x="8605" y="556932"/>
                  <a:pt x="99" y="1382851"/>
                </a:cubicBezTo>
                <a:cubicBezTo>
                  <a:pt x="-3250" y="1710729"/>
                  <a:pt x="75779" y="2854970"/>
                  <a:pt x="618391" y="2767778"/>
                </a:cubicBezTo>
                <a:cubicBezTo>
                  <a:pt x="1200517" y="2674244"/>
                  <a:pt x="1102269" y="2126857"/>
                  <a:pt x="1443762" y="1956096"/>
                </a:cubicBezTo>
                <a:cubicBezTo>
                  <a:pt x="1631687" y="1862147"/>
                  <a:pt x="1884710" y="1871429"/>
                  <a:pt x="1884710" y="1871429"/>
                </a:cubicBezTo>
                <a:lnTo>
                  <a:pt x="1884710" y="3281"/>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 name="Google Shape;17;p2"/>
          <p:cNvSpPr/>
          <p:nvPr/>
        </p:nvSpPr>
        <p:spPr>
          <a:xfrm>
            <a:off x="-419100" y="2709029"/>
            <a:ext cx="5273888" cy="4870898"/>
          </a:xfrm>
          <a:custGeom>
            <a:avLst/>
            <a:gdLst/>
            <a:ahLst/>
            <a:cxnLst/>
            <a:rect l="l" t="t" r="r" b="b"/>
            <a:pathLst>
              <a:path w="3375288" h="3117375" extrusionOk="0">
                <a:moveTo>
                  <a:pt x="1975" y="98343"/>
                </a:moveTo>
                <a:cubicBezTo>
                  <a:pt x="1975" y="98343"/>
                  <a:pt x="577474" y="-120457"/>
                  <a:pt x="1027019" y="94666"/>
                </a:cubicBezTo>
                <a:cubicBezTo>
                  <a:pt x="1473908" y="308523"/>
                  <a:pt x="1208682" y="764004"/>
                  <a:pt x="1583542" y="1180521"/>
                </a:cubicBezTo>
                <a:cubicBezTo>
                  <a:pt x="2273581" y="1947231"/>
                  <a:pt x="3375288" y="1408703"/>
                  <a:pt x="3375288" y="3087842"/>
                </a:cubicBezTo>
                <a:cubicBezTo>
                  <a:pt x="3375288" y="3120190"/>
                  <a:pt x="3375288" y="3117310"/>
                  <a:pt x="3375288" y="3117310"/>
                </a:cubicBezTo>
                <a:lnTo>
                  <a:pt x="0" y="3104049"/>
                </a:lnTo>
                <a:lnTo>
                  <a:pt x="1975" y="98343"/>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18" name="Google Shape;18;p2"/>
          <p:cNvSpPr/>
          <p:nvPr/>
        </p:nvSpPr>
        <p:spPr>
          <a:xfrm>
            <a:off x="-419787" y="2709029"/>
            <a:ext cx="5273888" cy="4870898"/>
          </a:xfrm>
          <a:custGeom>
            <a:avLst/>
            <a:gdLst/>
            <a:ahLst/>
            <a:cxnLst/>
            <a:rect l="l" t="t" r="r" b="b"/>
            <a:pathLst>
              <a:path w="3375288" h="3117375" extrusionOk="0">
                <a:moveTo>
                  <a:pt x="1975" y="98343"/>
                </a:moveTo>
                <a:cubicBezTo>
                  <a:pt x="1975" y="98343"/>
                  <a:pt x="577474" y="-120457"/>
                  <a:pt x="1027019" y="94666"/>
                </a:cubicBezTo>
                <a:cubicBezTo>
                  <a:pt x="1473908" y="308523"/>
                  <a:pt x="1208682" y="764004"/>
                  <a:pt x="1583542" y="1180521"/>
                </a:cubicBezTo>
                <a:cubicBezTo>
                  <a:pt x="2273581" y="1947231"/>
                  <a:pt x="3375288" y="1408703"/>
                  <a:pt x="3375288" y="3087842"/>
                </a:cubicBezTo>
                <a:cubicBezTo>
                  <a:pt x="3375288" y="3120190"/>
                  <a:pt x="3375288" y="3117310"/>
                  <a:pt x="3375288" y="3117310"/>
                </a:cubicBezTo>
                <a:lnTo>
                  <a:pt x="0" y="3104049"/>
                </a:lnTo>
                <a:lnTo>
                  <a:pt x="1975" y="98343"/>
                </a:lnTo>
                <a:close/>
              </a:path>
            </a:pathLst>
          </a:custGeom>
          <a:blipFill rotWithShape="1">
            <a:blip r:embed="rId2">
              <a:alphaModFix amt="60000"/>
            </a:blip>
            <a:stretch>
              <a:fillRect/>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9" name="Google Shape;19;p2"/>
          <p:cNvGrpSpPr/>
          <p:nvPr/>
        </p:nvGrpSpPr>
        <p:grpSpPr>
          <a:xfrm>
            <a:off x="1009791" y="3691357"/>
            <a:ext cx="3215658" cy="3261022"/>
            <a:chOff x="1368363" y="3780603"/>
            <a:chExt cx="2734403" cy="3074116"/>
          </a:xfrm>
        </p:grpSpPr>
        <p:sp>
          <p:nvSpPr>
            <p:cNvPr id="20" name="Google Shape;20;p2"/>
            <p:cNvSpPr/>
            <p:nvPr/>
          </p:nvSpPr>
          <p:spPr>
            <a:xfrm>
              <a:off x="1368363" y="3780603"/>
              <a:ext cx="2734403" cy="3067285"/>
            </a:xfrm>
            <a:custGeom>
              <a:avLst/>
              <a:gdLst/>
              <a:ahLst/>
              <a:cxnLst/>
              <a:rect l="l" t="t" r="r" b="b"/>
              <a:pathLst>
                <a:path w="2734403" h="3067285" extrusionOk="0">
                  <a:moveTo>
                    <a:pt x="15412" y="3067285"/>
                  </a:moveTo>
                  <a:cubicBezTo>
                    <a:pt x="15412" y="3067285"/>
                    <a:pt x="-44562" y="2740694"/>
                    <a:pt x="72105" y="2314191"/>
                  </a:cubicBezTo>
                  <a:cubicBezTo>
                    <a:pt x="188771" y="1887689"/>
                    <a:pt x="370187" y="1686142"/>
                    <a:pt x="482078" y="1361258"/>
                  </a:cubicBezTo>
                  <a:cubicBezTo>
                    <a:pt x="585926" y="1059720"/>
                    <a:pt x="565385" y="667227"/>
                    <a:pt x="660888" y="430846"/>
                  </a:cubicBezTo>
                  <a:cubicBezTo>
                    <a:pt x="785772" y="121768"/>
                    <a:pt x="1041762" y="-36656"/>
                    <a:pt x="1378266" y="7198"/>
                  </a:cubicBezTo>
                  <a:cubicBezTo>
                    <a:pt x="1714777" y="51058"/>
                    <a:pt x="1720697" y="351792"/>
                    <a:pt x="2006925" y="606268"/>
                  </a:cubicBezTo>
                  <a:cubicBezTo>
                    <a:pt x="2253973" y="825912"/>
                    <a:pt x="2557500" y="919874"/>
                    <a:pt x="2620334" y="1159268"/>
                  </a:cubicBezTo>
                  <a:cubicBezTo>
                    <a:pt x="2692109" y="1432738"/>
                    <a:pt x="2496703" y="1719923"/>
                    <a:pt x="2486074" y="1975705"/>
                  </a:cubicBezTo>
                  <a:cubicBezTo>
                    <a:pt x="2479765" y="2127478"/>
                    <a:pt x="2624801" y="2231668"/>
                    <a:pt x="2693616" y="2415173"/>
                  </a:cubicBezTo>
                  <a:cubicBezTo>
                    <a:pt x="2772643" y="2625916"/>
                    <a:pt x="2712495" y="3067285"/>
                    <a:pt x="2712495" y="3067285"/>
                  </a:cubicBezTo>
                </a:path>
              </a:pathLst>
            </a:custGeom>
            <a:noFill/>
            <a:ln w="19050" cap="rnd"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 name="Google Shape;21;p2"/>
            <p:cNvSpPr/>
            <p:nvPr/>
          </p:nvSpPr>
          <p:spPr>
            <a:xfrm>
              <a:off x="1619527" y="4122620"/>
              <a:ext cx="2133471" cy="2725268"/>
            </a:xfrm>
            <a:custGeom>
              <a:avLst/>
              <a:gdLst/>
              <a:ahLst/>
              <a:cxnLst/>
              <a:rect l="l" t="t" r="r" b="b"/>
              <a:pathLst>
                <a:path w="2133471" h="2725268" extrusionOk="0">
                  <a:moveTo>
                    <a:pt x="68116" y="2725268"/>
                  </a:moveTo>
                  <a:cubicBezTo>
                    <a:pt x="68116" y="2725268"/>
                    <a:pt x="-49220" y="2276404"/>
                    <a:pt x="24109" y="2026080"/>
                  </a:cubicBezTo>
                  <a:cubicBezTo>
                    <a:pt x="99446" y="1768899"/>
                    <a:pt x="382895" y="1492884"/>
                    <a:pt x="512527" y="1266584"/>
                  </a:cubicBezTo>
                  <a:cubicBezTo>
                    <a:pt x="753039" y="846712"/>
                    <a:pt x="598748" y="-41265"/>
                    <a:pt x="1111765" y="1490"/>
                  </a:cubicBezTo>
                  <a:cubicBezTo>
                    <a:pt x="1308872" y="17912"/>
                    <a:pt x="1358271" y="401645"/>
                    <a:pt x="1476357" y="553466"/>
                  </a:cubicBezTo>
                  <a:cubicBezTo>
                    <a:pt x="1631051" y="752361"/>
                    <a:pt x="2012761" y="731024"/>
                    <a:pt x="2098493" y="941277"/>
                  </a:cubicBezTo>
                  <a:cubicBezTo>
                    <a:pt x="2193152" y="1173411"/>
                    <a:pt x="1924646" y="1396779"/>
                    <a:pt x="1952975" y="1708342"/>
                  </a:cubicBezTo>
                  <a:cubicBezTo>
                    <a:pt x="1972182" y="1919654"/>
                    <a:pt x="2059783" y="1982542"/>
                    <a:pt x="2100515" y="2297742"/>
                  </a:cubicBezTo>
                  <a:cubicBezTo>
                    <a:pt x="2141255" y="2612955"/>
                    <a:pt x="2132730" y="2725268"/>
                    <a:pt x="2132730" y="2725268"/>
                  </a:cubicBezTo>
                </a:path>
              </a:pathLst>
            </a:custGeom>
            <a:noFill/>
            <a:ln w="19050" cap="rnd"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 name="Google Shape;22;p2"/>
            <p:cNvSpPr/>
            <p:nvPr/>
          </p:nvSpPr>
          <p:spPr>
            <a:xfrm>
              <a:off x="1987214" y="4559233"/>
              <a:ext cx="1592855" cy="2288654"/>
            </a:xfrm>
            <a:custGeom>
              <a:avLst/>
              <a:gdLst/>
              <a:ahLst/>
              <a:cxnLst/>
              <a:rect l="l" t="t" r="r" b="b"/>
              <a:pathLst>
                <a:path w="1592855" h="2288654" extrusionOk="0">
                  <a:moveTo>
                    <a:pt x="36766" y="2288655"/>
                  </a:moveTo>
                  <a:cubicBezTo>
                    <a:pt x="36766" y="2288655"/>
                    <a:pt x="-50854" y="2015427"/>
                    <a:pt x="44434" y="1618754"/>
                  </a:cubicBezTo>
                  <a:cubicBezTo>
                    <a:pt x="95514" y="1406136"/>
                    <a:pt x="268110" y="1286135"/>
                    <a:pt x="351444" y="1056619"/>
                  </a:cubicBezTo>
                  <a:cubicBezTo>
                    <a:pt x="521675" y="587777"/>
                    <a:pt x="513209" y="80326"/>
                    <a:pt x="667588" y="12047"/>
                  </a:cubicBezTo>
                  <a:cubicBezTo>
                    <a:pt x="870348" y="-77636"/>
                    <a:pt x="968228" y="361015"/>
                    <a:pt x="1034987" y="416414"/>
                  </a:cubicBezTo>
                  <a:cubicBezTo>
                    <a:pt x="1143831" y="506734"/>
                    <a:pt x="1400189" y="522613"/>
                    <a:pt x="1440232" y="704002"/>
                  </a:cubicBezTo>
                  <a:cubicBezTo>
                    <a:pt x="1482170" y="893990"/>
                    <a:pt x="1388073" y="1194811"/>
                    <a:pt x="1388073" y="1478400"/>
                  </a:cubicBezTo>
                  <a:cubicBezTo>
                    <a:pt x="1388073" y="1861490"/>
                    <a:pt x="1592856" y="2288655"/>
                    <a:pt x="1592856" y="2288655"/>
                  </a:cubicBezTo>
                </a:path>
              </a:pathLst>
            </a:custGeom>
            <a:noFill/>
            <a:ln w="19050" cap="rnd"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 name="Google Shape;23;p2"/>
            <p:cNvSpPr/>
            <p:nvPr/>
          </p:nvSpPr>
          <p:spPr>
            <a:xfrm>
              <a:off x="2295014" y="4989271"/>
              <a:ext cx="931439" cy="1865448"/>
            </a:xfrm>
            <a:custGeom>
              <a:avLst/>
              <a:gdLst/>
              <a:ahLst/>
              <a:cxnLst/>
              <a:rect l="l" t="t" r="r" b="b"/>
              <a:pathLst>
                <a:path w="931439" h="1865448" extrusionOk="0">
                  <a:moveTo>
                    <a:pt x="23653" y="1865449"/>
                  </a:moveTo>
                  <a:cubicBezTo>
                    <a:pt x="23653" y="1865449"/>
                    <a:pt x="-33843" y="1594062"/>
                    <a:pt x="30451" y="1277978"/>
                  </a:cubicBezTo>
                  <a:cubicBezTo>
                    <a:pt x="68672" y="1090086"/>
                    <a:pt x="298227" y="933591"/>
                    <a:pt x="359789" y="749021"/>
                  </a:cubicBezTo>
                  <a:cubicBezTo>
                    <a:pt x="444649" y="494579"/>
                    <a:pt x="291275" y="62524"/>
                    <a:pt x="440551" y="6334"/>
                  </a:cubicBezTo>
                  <a:cubicBezTo>
                    <a:pt x="570980" y="-42763"/>
                    <a:pt x="622951" y="206904"/>
                    <a:pt x="663181" y="295415"/>
                  </a:cubicBezTo>
                  <a:cubicBezTo>
                    <a:pt x="720952" y="422503"/>
                    <a:pt x="823996" y="292790"/>
                    <a:pt x="903265" y="403254"/>
                  </a:cubicBezTo>
                  <a:cubicBezTo>
                    <a:pt x="1021766" y="568382"/>
                    <a:pt x="722452" y="876684"/>
                    <a:pt x="812041" y="1183044"/>
                  </a:cubicBezTo>
                  <a:cubicBezTo>
                    <a:pt x="908636" y="1513360"/>
                    <a:pt x="864414" y="1858617"/>
                    <a:pt x="864414" y="1858617"/>
                  </a:cubicBezTo>
                </a:path>
              </a:pathLst>
            </a:custGeom>
            <a:noFill/>
            <a:ln w="19050" cap="rnd"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 name="Google Shape;24;p2"/>
            <p:cNvSpPr/>
            <p:nvPr/>
          </p:nvSpPr>
          <p:spPr>
            <a:xfrm>
              <a:off x="2549823" y="5507336"/>
              <a:ext cx="476967" cy="1340552"/>
            </a:xfrm>
            <a:custGeom>
              <a:avLst/>
              <a:gdLst/>
              <a:ahLst/>
              <a:cxnLst/>
              <a:rect l="l" t="t" r="r" b="b"/>
              <a:pathLst>
                <a:path w="476967" h="1340552" extrusionOk="0">
                  <a:moveTo>
                    <a:pt x="37384" y="1340552"/>
                  </a:moveTo>
                  <a:cubicBezTo>
                    <a:pt x="37384" y="1340552"/>
                    <a:pt x="-34371" y="1162178"/>
                    <a:pt x="20942" y="937377"/>
                  </a:cubicBezTo>
                  <a:cubicBezTo>
                    <a:pt x="76254" y="712577"/>
                    <a:pt x="175287" y="644305"/>
                    <a:pt x="258634" y="441344"/>
                  </a:cubicBezTo>
                  <a:cubicBezTo>
                    <a:pt x="349429" y="220247"/>
                    <a:pt x="291679" y="4428"/>
                    <a:pt x="389861" y="141"/>
                  </a:cubicBezTo>
                  <a:cubicBezTo>
                    <a:pt x="595078" y="-8813"/>
                    <a:pt x="377069" y="409887"/>
                    <a:pt x="348813" y="544301"/>
                  </a:cubicBezTo>
                  <a:cubicBezTo>
                    <a:pt x="319238" y="685004"/>
                    <a:pt x="421967" y="777761"/>
                    <a:pt x="449774" y="891896"/>
                  </a:cubicBezTo>
                  <a:cubicBezTo>
                    <a:pt x="490835" y="1060393"/>
                    <a:pt x="389861" y="1166484"/>
                    <a:pt x="389861" y="1340552"/>
                  </a:cubicBezTo>
                </a:path>
              </a:pathLst>
            </a:custGeom>
            <a:noFill/>
            <a:ln w="19050" cap="rnd"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5" name="Google Shape;25;p2"/>
          <p:cNvSpPr/>
          <p:nvPr/>
        </p:nvSpPr>
        <p:spPr>
          <a:xfrm>
            <a:off x="7879099" y="2165559"/>
            <a:ext cx="4429017" cy="4724203"/>
          </a:xfrm>
          <a:custGeom>
            <a:avLst/>
            <a:gdLst/>
            <a:ahLst/>
            <a:cxnLst/>
            <a:rect l="l" t="t" r="r" b="b"/>
            <a:pathLst>
              <a:path w="3769376" h="4020598" extrusionOk="0">
                <a:moveTo>
                  <a:pt x="1" y="4005862"/>
                </a:moveTo>
                <a:cubicBezTo>
                  <a:pt x="152505" y="2841951"/>
                  <a:pt x="684281" y="3332968"/>
                  <a:pt x="958896" y="2738010"/>
                </a:cubicBezTo>
                <a:cubicBezTo>
                  <a:pt x="1106818" y="2417526"/>
                  <a:pt x="1008120" y="1945670"/>
                  <a:pt x="1266367" y="1688796"/>
                </a:cubicBezTo>
                <a:cubicBezTo>
                  <a:pt x="1469133" y="1487128"/>
                  <a:pt x="2069410" y="1877123"/>
                  <a:pt x="2366768" y="1292727"/>
                </a:cubicBezTo>
                <a:cubicBezTo>
                  <a:pt x="2947421" y="151640"/>
                  <a:pt x="3769377" y="0"/>
                  <a:pt x="3769377" y="0"/>
                </a:cubicBezTo>
                <a:lnTo>
                  <a:pt x="3769377" y="4005862"/>
                </a:lnTo>
                <a:cubicBezTo>
                  <a:pt x="3769377" y="4005862"/>
                  <a:pt x="1664292" y="4001509"/>
                  <a:pt x="1369880" y="4014904"/>
                </a:cubicBezTo>
                <a:cubicBezTo>
                  <a:pt x="1087530" y="4027829"/>
                  <a:pt x="-1345" y="4016109"/>
                  <a:pt x="1" y="400586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 name="Google Shape;26;p2"/>
          <p:cNvSpPr/>
          <p:nvPr/>
        </p:nvSpPr>
        <p:spPr>
          <a:xfrm>
            <a:off x="7878412" y="2165559"/>
            <a:ext cx="4429017" cy="4724203"/>
          </a:xfrm>
          <a:custGeom>
            <a:avLst/>
            <a:gdLst/>
            <a:ahLst/>
            <a:cxnLst/>
            <a:rect l="l" t="t" r="r" b="b"/>
            <a:pathLst>
              <a:path w="3769376" h="4020598" extrusionOk="0">
                <a:moveTo>
                  <a:pt x="1" y="4005862"/>
                </a:moveTo>
                <a:cubicBezTo>
                  <a:pt x="152505" y="2841951"/>
                  <a:pt x="684281" y="3332968"/>
                  <a:pt x="958896" y="2738010"/>
                </a:cubicBezTo>
                <a:cubicBezTo>
                  <a:pt x="1106818" y="2417526"/>
                  <a:pt x="1008120" y="1945670"/>
                  <a:pt x="1266367" y="1688796"/>
                </a:cubicBezTo>
                <a:cubicBezTo>
                  <a:pt x="1469133" y="1487128"/>
                  <a:pt x="2069410" y="1877123"/>
                  <a:pt x="2366768" y="1292727"/>
                </a:cubicBezTo>
                <a:cubicBezTo>
                  <a:pt x="2947421" y="151640"/>
                  <a:pt x="3769377" y="0"/>
                  <a:pt x="3769377" y="0"/>
                </a:cubicBezTo>
                <a:lnTo>
                  <a:pt x="3769377" y="4005862"/>
                </a:lnTo>
                <a:cubicBezTo>
                  <a:pt x="3769377" y="4005862"/>
                  <a:pt x="1664292" y="4001509"/>
                  <a:pt x="1369880" y="4014904"/>
                </a:cubicBezTo>
                <a:cubicBezTo>
                  <a:pt x="1087530" y="4027829"/>
                  <a:pt x="-1345" y="4016109"/>
                  <a:pt x="1" y="4005862"/>
                </a:cubicBezTo>
                <a:close/>
              </a:path>
            </a:pathLst>
          </a:custGeom>
          <a:blipFill rotWithShape="1">
            <a:blip r:embed="rId2">
              <a:alphaModFix amt="60000"/>
            </a:blip>
            <a:stretch>
              <a:fillRect/>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 name="Google Shape;27;p2"/>
          <p:cNvSpPr/>
          <p:nvPr/>
        </p:nvSpPr>
        <p:spPr>
          <a:xfrm rot="907440">
            <a:off x="-168345" y="4050716"/>
            <a:ext cx="2214989" cy="3517238"/>
          </a:xfrm>
          <a:custGeom>
            <a:avLst/>
            <a:gdLst/>
            <a:ahLst/>
            <a:cxnLst/>
            <a:rect l="l" t="t" r="r" b="b"/>
            <a:pathLst>
              <a:path w="3852738" h="6117861" extrusionOk="0">
                <a:moveTo>
                  <a:pt x="3144901" y="1667"/>
                </a:moveTo>
                <a:cubicBezTo>
                  <a:pt x="3063207" y="16374"/>
                  <a:pt x="3050302" y="127441"/>
                  <a:pt x="3044201" y="178046"/>
                </a:cubicBezTo>
                <a:cubicBezTo>
                  <a:pt x="3025187" y="335706"/>
                  <a:pt x="3082804" y="527583"/>
                  <a:pt x="3114549" y="618371"/>
                </a:cubicBezTo>
                <a:cubicBezTo>
                  <a:pt x="3100913" y="636005"/>
                  <a:pt x="3092287" y="647096"/>
                  <a:pt x="3083788" y="658226"/>
                </a:cubicBezTo>
                <a:cubicBezTo>
                  <a:pt x="3016675" y="746369"/>
                  <a:pt x="2942342" y="846125"/>
                  <a:pt x="2863006" y="955706"/>
                </a:cubicBezTo>
                <a:cubicBezTo>
                  <a:pt x="2806836" y="1033280"/>
                  <a:pt x="2815308" y="1030172"/>
                  <a:pt x="2759929" y="1109341"/>
                </a:cubicBezTo>
                <a:cubicBezTo>
                  <a:pt x="2771314" y="1073618"/>
                  <a:pt x="2900283" y="525058"/>
                  <a:pt x="2683399" y="520497"/>
                </a:cubicBezTo>
                <a:cubicBezTo>
                  <a:pt x="2670949" y="520236"/>
                  <a:pt x="2660086" y="522071"/>
                  <a:pt x="2650509" y="525467"/>
                </a:cubicBezTo>
                <a:cubicBezTo>
                  <a:pt x="2583516" y="549282"/>
                  <a:pt x="2582297" y="654021"/>
                  <a:pt x="2580978" y="716499"/>
                </a:cubicBezTo>
                <a:cubicBezTo>
                  <a:pt x="2577274" y="892878"/>
                  <a:pt x="2668893" y="1189407"/>
                  <a:pt x="2678456" y="1220080"/>
                </a:cubicBezTo>
                <a:cubicBezTo>
                  <a:pt x="2591988" y="1344375"/>
                  <a:pt x="2541169" y="1426309"/>
                  <a:pt x="2458451" y="1553014"/>
                </a:cubicBezTo>
                <a:cubicBezTo>
                  <a:pt x="2476983" y="1490402"/>
                  <a:pt x="2481550" y="1397102"/>
                  <a:pt x="2483050" y="1373870"/>
                </a:cubicBezTo>
                <a:cubicBezTo>
                  <a:pt x="2493190" y="1216732"/>
                  <a:pt x="2496204" y="1068220"/>
                  <a:pt x="2378459" y="945418"/>
                </a:cubicBezTo>
                <a:cubicBezTo>
                  <a:pt x="2337472" y="902670"/>
                  <a:pt x="2259670" y="851864"/>
                  <a:pt x="2197412" y="878600"/>
                </a:cubicBezTo>
                <a:cubicBezTo>
                  <a:pt x="2130493" y="907338"/>
                  <a:pt x="2120460" y="1011327"/>
                  <a:pt x="2136219" y="1069412"/>
                </a:cubicBezTo>
                <a:cubicBezTo>
                  <a:pt x="2171373" y="1198924"/>
                  <a:pt x="2249577" y="1245141"/>
                  <a:pt x="2307796" y="1367962"/>
                </a:cubicBezTo>
                <a:cubicBezTo>
                  <a:pt x="2329087" y="1412888"/>
                  <a:pt x="2384045" y="1588925"/>
                  <a:pt x="2401411" y="1628546"/>
                </a:cubicBezTo>
                <a:cubicBezTo>
                  <a:pt x="2337271" y="1727418"/>
                  <a:pt x="2274089" y="1826404"/>
                  <a:pt x="2213385" y="1925684"/>
                </a:cubicBezTo>
                <a:cubicBezTo>
                  <a:pt x="2187044" y="1968761"/>
                  <a:pt x="2162874" y="2010806"/>
                  <a:pt x="2137672" y="2053253"/>
                </a:cubicBezTo>
                <a:cubicBezTo>
                  <a:pt x="2143258" y="2029913"/>
                  <a:pt x="2148890" y="2006446"/>
                  <a:pt x="2151723" y="1982135"/>
                </a:cubicBezTo>
                <a:cubicBezTo>
                  <a:pt x="2170496" y="1820979"/>
                  <a:pt x="2120755" y="1722683"/>
                  <a:pt x="2041707" y="1569852"/>
                </a:cubicBezTo>
                <a:cubicBezTo>
                  <a:pt x="1997445" y="1484280"/>
                  <a:pt x="1856554" y="1338803"/>
                  <a:pt x="1750684" y="1353992"/>
                </a:cubicBezTo>
                <a:cubicBezTo>
                  <a:pt x="1735555" y="1356169"/>
                  <a:pt x="1720928" y="1361466"/>
                  <a:pt x="1707621" y="1370822"/>
                </a:cubicBezTo>
                <a:cubicBezTo>
                  <a:pt x="1609847" y="1439724"/>
                  <a:pt x="1644117" y="1553088"/>
                  <a:pt x="1702303" y="1615058"/>
                </a:cubicBezTo>
                <a:cubicBezTo>
                  <a:pt x="1815360" y="1735481"/>
                  <a:pt x="1850708" y="1755781"/>
                  <a:pt x="1939982" y="1892117"/>
                </a:cubicBezTo>
                <a:cubicBezTo>
                  <a:pt x="2004135" y="1990098"/>
                  <a:pt x="2041158" y="2128658"/>
                  <a:pt x="2056582" y="2190849"/>
                </a:cubicBezTo>
                <a:cubicBezTo>
                  <a:pt x="1962137" y="2355474"/>
                  <a:pt x="1894521" y="2484357"/>
                  <a:pt x="1819773" y="2637255"/>
                </a:cubicBezTo>
                <a:cubicBezTo>
                  <a:pt x="1812071" y="2459034"/>
                  <a:pt x="1771472" y="2224918"/>
                  <a:pt x="1716160" y="2101105"/>
                </a:cubicBezTo>
                <a:cubicBezTo>
                  <a:pt x="1659903" y="1975203"/>
                  <a:pt x="1554703" y="1898594"/>
                  <a:pt x="1477480" y="1924458"/>
                </a:cubicBezTo>
                <a:cubicBezTo>
                  <a:pt x="1451739" y="1933078"/>
                  <a:pt x="1429201" y="1953116"/>
                  <a:pt x="1412538" y="1986488"/>
                </a:cubicBezTo>
                <a:cubicBezTo>
                  <a:pt x="1326252" y="2159151"/>
                  <a:pt x="1557548" y="2385123"/>
                  <a:pt x="1641157" y="2516436"/>
                </a:cubicBezTo>
                <a:cubicBezTo>
                  <a:pt x="1660820" y="2547324"/>
                  <a:pt x="1768385" y="2739475"/>
                  <a:pt x="1768385" y="2739475"/>
                </a:cubicBezTo>
                <a:cubicBezTo>
                  <a:pt x="1768385" y="2739475"/>
                  <a:pt x="1602172" y="3119170"/>
                  <a:pt x="1559805" y="3246860"/>
                </a:cubicBezTo>
                <a:cubicBezTo>
                  <a:pt x="1520250" y="3366025"/>
                  <a:pt x="1475290" y="3506902"/>
                  <a:pt x="1432360" y="3639561"/>
                </a:cubicBezTo>
                <a:cubicBezTo>
                  <a:pt x="1435396" y="3547521"/>
                  <a:pt x="1436934" y="3454241"/>
                  <a:pt x="1433299" y="3414988"/>
                </a:cubicBezTo>
                <a:cubicBezTo>
                  <a:pt x="1411950" y="3184321"/>
                  <a:pt x="1409492" y="3007165"/>
                  <a:pt x="1340151" y="2775219"/>
                </a:cubicBezTo>
                <a:cubicBezTo>
                  <a:pt x="1275572" y="2559212"/>
                  <a:pt x="1145642" y="2375754"/>
                  <a:pt x="963931" y="2434174"/>
                </a:cubicBezTo>
                <a:cubicBezTo>
                  <a:pt x="921998" y="2447655"/>
                  <a:pt x="877358" y="2474090"/>
                  <a:pt x="830044" y="2515881"/>
                </a:cubicBezTo>
                <a:cubicBezTo>
                  <a:pt x="530445" y="2780704"/>
                  <a:pt x="995227" y="3158081"/>
                  <a:pt x="1123535" y="3402719"/>
                </a:cubicBezTo>
                <a:cubicBezTo>
                  <a:pt x="1220933" y="3588421"/>
                  <a:pt x="1316777" y="3748385"/>
                  <a:pt x="1371372" y="3827252"/>
                </a:cubicBezTo>
                <a:cubicBezTo>
                  <a:pt x="1371451" y="3827366"/>
                  <a:pt x="1371425" y="3827573"/>
                  <a:pt x="1371478" y="3827600"/>
                </a:cubicBezTo>
                <a:cubicBezTo>
                  <a:pt x="1359306" y="3865594"/>
                  <a:pt x="1348772" y="3896321"/>
                  <a:pt x="1336368" y="3935259"/>
                </a:cubicBezTo>
                <a:cubicBezTo>
                  <a:pt x="1323111" y="3976876"/>
                  <a:pt x="1309670" y="4019048"/>
                  <a:pt x="1296213" y="4061636"/>
                </a:cubicBezTo>
                <a:cubicBezTo>
                  <a:pt x="1209864" y="4334208"/>
                  <a:pt x="1136316" y="4547249"/>
                  <a:pt x="1047501" y="4835566"/>
                </a:cubicBezTo>
                <a:cubicBezTo>
                  <a:pt x="1021243" y="4725530"/>
                  <a:pt x="954571" y="4590714"/>
                  <a:pt x="928617" y="4459983"/>
                </a:cubicBezTo>
                <a:cubicBezTo>
                  <a:pt x="856621" y="4097567"/>
                  <a:pt x="571389" y="2878953"/>
                  <a:pt x="230732" y="2952924"/>
                </a:cubicBezTo>
                <a:cubicBezTo>
                  <a:pt x="219743" y="2955308"/>
                  <a:pt x="208531" y="2958951"/>
                  <a:pt x="197434" y="2964129"/>
                </a:cubicBezTo>
                <a:cubicBezTo>
                  <a:pt x="-84929" y="3095120"/>
                  <a:pt x="-104211" y="3619798"/>
                  <a:pt x="403581" y="4217033"/>
                </a:cubicBezTo>
                <a:cubicBezTo>
                  <a:pt x="738483" y="4610940"/>
                  <a:pt x="967576" y="4901533"/>
                  <a:pt x="1016707" y="4964154"/>
                </a:cubicBezTo>
                <a:cubicBezTo>
                  <a:pt x="967362" y="5124553"/>
                  <a:pt x="918713" y="5277318"/>
                  <a:pt x="869694" y="5438789"/>
                </a:cubicBezTo>
                <a:cubicBezTo>
                  <a:pt x="819917" y="5602738"/>
                  <a:pt x="682433" y="6060898"/>
                  <a:pt x="681869" y="6062907"/>
                </a:cubicBezTo>
                <a:cubicBezTo>
                  <a:pt x="675144" y="6085610"/>
                  <a:pt x="688243" y="6109252"/>
                  <a:pt x="710909" y="6116083"/>
                </a:cubicBezTo>
                <a:cubicBezTo>
                  <a:pt x="733566" y="6122780"/>
                  <a:pt x="757392" y="6109988"/>
                  <a:pt x="764143" y="6087352"/>
                </a:cubicBezTo>
                <a:cubicBezTo>
                  <a:pt x="764718" y="6085409"/>
                  <a:pt x="901997" y="5627651"/>
                  <a:pt x="951722" y="5463702"/>
                </a:cubicBezTo>
                <a:cubicBezTo>
                  <a:pt x="978415" y="5375767"/>
                  <a:pt x="1005031" y="5293123"/>
                  <a:pt x="1031846" y="5205255"/>
                </a:cubicBezTo>
                <a:cubicBezTo>
                  <a:pt x="1148963" y="5183890"/>
                  <a:pt x="2354844" y="4963550"/>
                  <a:pt x="2547545" y="4888742"/>
                </a:cubicBezTo>
                <a:cubicBezTo>
                  <a:pt x="2672007" y="4840454"/>
                  <a:pt x="2844950" y="4792033"/>
                  <a:pt x="2786470" y="4608328"/>
                </a:cubicBezTo>
                <a:cubicBezTo>
                  <a:pt x="2732805" y="4439757"/>
                  <a:pt x="2404967" y="4435672"/>
                  <a:pt x="2193561" y="4506262"/>
                </a:cubicBezTo>
                <a:cubicBezTo>
                  <a:pt x="1876807" y="4611944"/>
                  <a:pt x="1246929" y="4953504"/>
                  <a:pt x="1061623" y="5078074"/>
                </a:cubicBezTo>
                <a:cubicBezTo>
                  <a:pt x="1142249" y="4814536"/>
                  <a:pt x="1205183" y="4642484"/>
                  <a:pt x="1284853" y="4388322"/>
                </a:cubicBezTo>
                <a:cubicBezTo>
                  <a:pt x="1284903" y="4388188"/>
                  <a:pt x="1285061" y="4388055"/>
                  <a:pt x="1285098" y="4387854"/>
                </a:cubicBezTo>
                <a:cubicBezTo>
                  <a:pt x="1436969" y="4303468"/>
                  <a:pt x="1909938" y="4086892"/>
                  <a:pt x="2210344" y="3972348"/>
                </a:cubicBezTo>
                <a:cubicBezTo>
                  <a:pt x="2548978" y="3843339"/>
                  <a:pt x="3156976" y="3884413"/>
                  <a:pt x="3033626" y="3476054"/>
                </a:cubicBezTo>
                <a:cubicBezTo>
                  <a:pt x="2971549" y="3270562"/>
                  <a:pt x="2576979" y="3260121"/>
                  <a:pt x="2214055" y="3364840"/>
                </a:cubicBezTo>
                <a:cubicBezTo>
                  <a:pt x="2162211" y="3379794"/>
                  <a:pt x="2111071" y="3397174"/>
                  <a:pt x="2061578" y="3416629"/>
                </a:cubicBezTo>
                <a:cubicBezTo>
                  <a:pt x="1734015" y="3545230"/>
                  <a:pt x="1529548" y="3786774"/>
                  <a:pt x="1405196" y="4001207"/>
                </a:cubicBezTo>
                <a:cubicBezTo>
                  <a:pt x="1409436" y="3987872"/>
                  <a:pt x="1413704" y="3974264"/>
                  <a:pt x="1417907" y="3961063"/>
                </a:cubicBezTo>
                <a:cubicBezTo>
                  <a:pt x="1497096" y="3712481"/>
                  <a:pt x="1571720" y="3482417"/>
                  <a:pt x="1640963" y="3273924"/>
                </a:cubicBezTo>
                <a:cubicBezTo>
                  <a:pt x="1661155" y="3213086"/>
                  <a:pt x="1684240" y="3150145"/>
                  <a:pt x="1709724" y="3085416"/>
                </a:cubicBezTo>
                <a:cubicBezTo>
                  <a:pt x="1835800" y="3057254"/>
                  <a:pt x="2274591" y="2961048"/>
                  <a:pt x="2612535" y="2938411"/>
                </a:cubicBezTo>
                <a:cubicBezTo>
                  <a:pt x="2918473" y="2917918"/>
                  <a:pt x="3338405" y="3070475"/>
                  <a:pt x="3339530" y="2748222"/>
                </a:cubicBezTo>
                <a:cubicBezTo>
                  <a:pt x="3340173" y="2563397"/>
                  <a:pt x="3041040" y="2529309"/>
                  <a:pt x="2716604" y="2578373"/>
                </a:cubicBezTo>
                <a:cubicBezTo>
                  <a:pt x="2649397" y="2588533"/>
                  <a:pt x="2581708" y="2604238"/>
                  <a:pt x="2514541" y="2624122"/>
                </a:cubicBezTo>
                <a:cubicBezTo>
                  <a:pt x="2199461" y="2717401"/>
                  <a:pt x="1929735" y="2829219"/>
                  <a:pt x="1768988" y="2940440"/>
                </a:cubicBezTo>
                <a:cubicBezTo>
                  <a:pt x="1787405" y="2896125"/>
                  <a:pt x="1920835" y="2618550"/>
                  <a:pt x="1992850" y="2483298"/>
                </a:cubicBezTo>
                <a:cubicBezTo>
                  <a:pt x="2079259" y="2462925"/>
                  <a:pt x="2240281" y="2426412"/>
                  <a:pt x="2432198" y="2398344"/>
                </a:cubicBezTo>
                <a:cubicBezTo>
                  <a:pt x="2694168" y="2360029"/>
                  <a:pt x="2977777" y="2356292"/>
                  <a:pt x="2953848" y="2186127"/>
                </a:cubicBezTo>
                <a:cubicBezTo>
                  <a:pt x="2926329" y="1990487"/>
                  <a:pt x="2647803" y="2046288"/>
                  <a:pt x="2416834" y="2128638"/>
                </a:cubicBezTo>
                <a:cubicBezTo>
                  <a:pt x="2273292" y="2179825"/>
                  <a:pt x="2170502" y="2240549"/>
                  <a:pt x="2094729" y="2298152"/>
                </a:cubicBezTo>
                <a:cubicBezTo>
                  <a:pt x="2155159" y="2190970"/>
                  <a:pt x="2218173" y="2082219"/>
                  <a:pt x="2286519" y="1970462"/>
                </a:cubicBezTo>
                <a:cubicBezTo>
                  <a:pt x="2323595" y="1909825"/>
                  <a:pt x="2362031" y="1849148"/>
                  <a:pt x="2400453" y="1788558"/>
                </a:cubicBezTo>
                <a:cubicBezTo>
                  <a:pt x="2463400" y="1770341"/>
                  <a:pt x="2694603" y="1704681"/>
                  <a:pt x="2790127" y="1704848"/>
                </a:cubicBezTo>
                <a:cubicBezTo>
                  <a:pt x="2957391" y="1705170"/>
                  <a:pt x="3123871" y="1718471"/>
                  <a:pt x="3135672" y="1593975"/>
                </a:cubicBezTo>
                <a:cubicBezTo>
                  <a:pt x="3147325" y="1471033"/>
                  <a:pt x="2987937" y="1440929"/>
                  <a:pt x="2802101" y="1499102"/>
                </a:cubicBezTo>
                <a:cubicBezTo>
                  <a:pt x="2686580" y="1535260"/>
                  <a:pt x="2535021" y="1626698"/>
                  <a:pt x="2450756" y="1696021"/>
                </a:cubicBezTo>
                <a:cubicBezTo>
                  <a:pt x="2542776" y="1552298"/>
                  <a:pt x="2617679" y="1458309"/>
                  <a:pt x="2715043" y="1317157"/>
                </a:cubicBezTo>
                <a:cubicBezTo>
                  <a:pt x="2784936" y="1295559"/>
                  <a:pt x="2897825" y="1267691"/>
                  <a:pt x="3021584" y="1271944"/>
                </a:cubicBezTo>
                <a:cubicBezTo>
                  <a:pt x="3158938" y="1276672"/>
                  <a:pt x="3293051" y="1254705"/>
                  <a:pt x="3277701" y="1152163"/>
                </a:cubicBezTo>
                <a:cubicBezTo>
                  <a:pt x="3258386" y="1023107"/>
                  <a:pt x="3080748" y="1046775"/>
                  <a:pt x="2940668" y="1097694"/>
                </a:cubicBezTo>
                <a:cubicBezTo>
                  <a:pt x="2898743" y="1112937"/>
                  <a:pt x="2852960" y="1146437"/>
                  <a:pt x="2808645" y="1183044"/>
                </a:cubicBezTo>
                <a:cubicBezTo>
                  <a:pt x="2850127" y="1124195"/>
                  <a:pt x="2890505" y="1063692"/>
                  <a:pt x="2932403" y="1005815"/>
                </a:cubicBezTo>
                <a:cubicBezTo>
                  <a:pt x="2954062" y="975898"/>
                  <a:pt x="2971790" y="952986"/>
                  <a:pt x="2992685" y="924557"/>
                </a:cubicBezTo>
                <a:cubicBezTo>
                  <a:pt x="3069804" y="938942"/>
                  <a:pt x="3540040" y="1019785"/>
                  <a:pt x="3591173" y="846554"/>
                </a:cubicBezTo>
                <a:cubicBezTo>
                  <a:pt x="3621612" y="743422"/>
                  <a:pt x="3476429" y="678566"/>
                  <a:pt x="3344118" y="724402"/>
                </a:cubicBezTo>
                <a:cubicBezTo>
                  <a:pt x="3236553" y="761672"/>
                  <a:pt x="3102962" y="819845"/>
                  <a:pt x="3035755" y="859479"/>
                </a:cubicBezTo>
                <a:cubicBezTo>
                  <a:pt x="3080600" y="798815"/>
                  <a:pt x="3112024" y="762436"/>
                  <a:pt x="3152100" y="709809"/>
                </a:cubicBezTo>
                <a:cubicBezTo>
                  <a:pt x="3175434" y="679169"/>
                  <a:pt x="3236613" y="597690"/>
                  <a:pt x="3237685" y="597221"/>
                </a:cubicBezTo>
                <a:cubicBezTo>
                  <a:pt x="3298570" y="570392"/>
                  <a:pt x="3458286" y="548853"/>
                  <a:pt x="3594857" y="493722"/>
                </a:cubicBezTo>
                <a:cubicBezTo>
                  <a:pt x="3748706" y="431611"/>
                  <a:pt x="3889858" y="367532"/>
                  <a:pt x="3843928" y="266604"/>
                </a:cubicBezTo>
                <a:cubicBezTo>
                  <a:pt x="3819148" y="212142"/>
                  <a:pt x="3614707" y="197562"/>
                  <a:pt x="3482483" y="280682"/>
                </a:cubicBezTo>
                <a:cubicBezTo>
                  <a:pt x="3350266" y="363801"/>
                  <a:pt x="3160418" y="558986"/>
                  <a:pt x="3158758" y="561076"/>
                </a:cubicBezTo>
                <a:cubicBezTo>
                  <a:pt x="3171904" y="504538"/>
                  <a:pt x="3187147" y="443298"/>
                  <a:pt x="3194856" y="422550"/>
                </a:cubicBezTo>
                <a:cubicBezTo>
                  <a:pt x="3243853" y="290700"/>
                  <a:pt x="3366721" y="30197"/>
                  <a:pt x="3184247" y="1626"/>
                </a:cubicBezTo>
                <a:cubicBezTo>
                  <a:pt x="3169594" y="-664"/>
                  <a:pt x="3156574" y="-429"/>
                  <a:pt x="3144901" y="166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 name="Google Shape;28;p2"/>
          <p:cNvSpPr/>
          <p:nvPr/>
        </p:nvSpPr>
        <p:spPr>
          <a:xfrm>
            <a:off x="9878129" y="4548676"/>
            <a:ext cx="3052925" cy="2881948"/>
          </a:xfrm>
          <a:custGeom>
            <a:avLst/>
            <a:gdLst/>
            <a:ahLst/>
            <a:cxnLst/>
            <a:rect l="l" t="t" r="r" b="b"/>
            <a:pathLst>
              <a:path w="3436818" h="3244341" extrusionOk="0">
                <a:moveTo>
                  <a:pt x="2217464" y="3244167"/>
                </a:moveTo>
                <a:cubicBezTo>
                  <a:pt x="2403983" y="3254012"/>
                  <a:pt x="2617157" y="2846617"/>
                  <a:pt x="2760077" y="2522744"/>
                </a:cubicBezTo>
                <a:cubicBezTo>
                  <a:pt x="2881164" y="2248310"/>
                  <a:pt x="3344882" y="2193560"/>
                  <a:pt x="3429669" y="1722581"/>
                </a:cubicBezTo>
                <a:cubicBezTo>
                  <a:pt x="3477756" y="1455200"/>
                  <a:pt x="3267529" y="1206048"/>
                  <a:pt x="3267529" y="1206048"/>
                </a:cubicBezTo>
                <a:cubicBezTo>
                  <a:pt x="3267529" y="1206048"/>
                  <a:pt x="3044777" y="1930873"/>
                  <a:pt x="2853972" y="1753677"/>
                </a:cubicBezTo>
                <a:cubicBezTo>
                  <a:pt x="2698194" y="1609016"/>
                  <a:pt x="3150259" y="1263169"/>
                  <a:pt x="3007541" y="902796"/>
                </a:cubicBezTo>
                <a:cubicBezTo>
                  <a:pt x="2864822" y="542416"/>
                  <a:pt x="2282963" y="312097"/>
                  <a:pt x="2282963" y="312097"/>
                </a:cubicBezTo>
                <a:cubicBezTo>
                  <a:pt x="2282963" y="312097"/>
                  <a:pt x="2609589" y="1315066"/>
                  <a:pt x="2179625" y="1336317"/>
                </a:cubicBezTo>
                <a:cubicBezTo>
                  <a:pt x="1811275" y="1354520"/>
                  <a:pt x="2089279" y="720918"/>
                  <a:pt x="1990494" y="403736"/>
                </a:cubicBezTo>
                <a:cubicBezTo>
                  <a:pt x="1929750" y="208724"/>
                  <a:pt x="1190104" y="-85011"/>
                  <a:pt x="1018720" y="23291"/>
                </a:cubicBezTo>
                <a:cubicBezTo>
                  <a:pt x="911497" y="91040"/>
                  <a:pt x="1485989" y="644402"/>
                  <a:pt x="1270604" y="737052"/>
                </a:cubicBezTo>
                <a:cubicBezTo>
                  <a:pt x="1059976" y="827666"/>
                  <a:pt x="953556" y="366432"/>
                  <a:pt x="772463" y="219976"/>
                </a:cubicBezTo>
                <a:cubicBezTo>
                  <a:pt x="708905" y="168574"/>
                  <a:pt x="624989" y="158529"/>
                  <a:pt x="531294" y="170229"/>
                </a:cubicBezTo>
                <a:cubicBezTo>
                  <a:pt x="437599" y="181922"/>
                  <a:pt x="353213" y="224892"/>
                  <a:pt x="353213" y="224892"/>
                </a:cubicBezTo>
                <a:cubicBezTo>
                  <a:pt x="353213" y="224892"/>
                  <a:pt x="360178" y="316209"/>
                  <a:pt x="321133" y="429219"/>
                </a:cubicBezTo>
                <a:cubicBezTo>
                  <a:pt x="286776" y="528439"/>
                  <a:pt x="194522" y="581963"/>
                  <a:pt x="296420" y="699789"/>
                </a:cubicBezTo>
                <a:cubicBezTo>
                  <a:pt x="514417" y="951793"/>
                  <a:pt x="1225532" y="1160420"/>
                  <a:pt x="1214013" y="1277233"/>
                </a:cubicBezTo>
                <a:cubicBezTo>
                  <a:pt x="1203364" y="1385059"/>
                  <a:pt x="893683" y="1393605"/>
                  <a:pt x="605365" y="1296722"/>
                </a:cubicBezTo>
                <a:cubicBezTo>
                  <a:pt x="317048" y="1199840"/>
                  <a:pt x="60791" y="889709"/>
                  <a:pt x="60791" y="889709"/>
                </a:cubicBezTo>
                <a:cubicBezTo>
                  <a:pt x="60791" y="889709"/>
                  <a:pt x="-14614" y="973198"/>
                  <a:pt x="2538" y="1079061"/>
                </a:cubicBezTo>
                <a:cubicBezTo>
                  <a:pt x="19696" y="1184925"/>
                  <a:pt x="129411" y="1313131"/>
                  <a:pt x="129411" y="1313131"/>
                </a:cubicBezTo>
                <a:cubicBezTo>
                  <a:pt x="129411" y="1313131"/>
                  <a:pt x="56832" y="1536156"/>
                  <a:pt x="253022" y="1660283"/>
                </a:cubicBezTo>
                <a:cubicBezTo>
                  <a:pt x="697855" y="1941676"/>
                  <a:pt x="1603860" y="1766187"/>
                  <a:pt x="1578947" y="2020235"/>
                </a:cubicBezTo>
                <a:cubicBezTo>
                  <a:pt x="1570040" y="2110936"/>
                  <a:pt x="1347490" y="2179576"/>
                  <a:pt x="1084622" y="2147135"/>
                </a:cubicBezTo>
                <a:cubicBezTo>
                  <a:pt x="733149" y="2103750"/>
                  <a:pt x="319325" y="1935775"/>
                  <a:pt x="319325" y="1935775"/>
                </a:cubicBezTo>
                <a:cubicBezTo>
                  <a:pt x="319325" y="1935775"/>
                  <a:pt x="227573" y="2218829"/>
                  <a:pt x="614139" y="2334577"/>
                </a:cubicBezTo>
                <a:cubicBezTo>
                  <a:pt x="1000705" y="2450333"/>
                  <a:pt x="1862040" y="2313173"/>
                  <a:pt x="1883605" y="2391859"/>
                </a:cubicBezTo>
                <a:cubicBezTo>
                  <a:pt x="1907180" y="2478153"/>
                  <a:pt x="1558454" y="2500388"/>
                  <a:pt x="1306837" y="2596139"/>
                </a:cubicBezTo>
                <a:cubicBezTo>
                  <a:pt x="1045442" y="2695594"/>
                  <a:pt x="789005" y="2639805"/>
                  <a:pt x="789005" y="2639805"/>
                </a:cubicBezTo>
                <a:cubicBezTo>
                  <a:pt x="789005" y="2639805"/>
                  <a:pt x="888526" y="2729348"/>
                  <a:pt x="1016042" y="2841728"/>
                </a:cubicBezTo>
                <a:cubicBezTo>
                  <a:pt x="1122997" y="2935959"/>
                  <a:pt x="1244016" y="3052424"/>
                  <a:pt x="1395844" y="3084236"/>
                </a:cubicBezTo>
                <a:cubicBezTo>
                  <a:pt x="1728631" y="3153954"/>
                  <a:pt x="2045277" y="2762432"/>
                  <a:pt x="2140445" y="2904950"/>
                </a:cubicBezTo>
                <a:cubicBezTo>
                  <a:pt x="2245994" y="3062939"/>
                  <a:pt x="1886553" y="3179136"/>
                  <a:pt x="1886553" y="3179136"/>
                </a:cubicBezTo>
                <a:cubicBezTo>
                  <a:pt x="1886553" y="3179136"/>
                  <a:pt x="2030945" y="3234388"/>
                  <a:pt x="2217464" y="3244167"/>
                </a:cubicBezTo>
                <a:close/>
                <a:moveTo>
                  <a:pt x="1988753" y="2352305"/>
                </a:moveTo>
                <a:cubicBezTo>
                  <a:pt x="1892580" y="2340063"/>
                  <a:pt x="1800091" y="2293523"/>
                  <a:pt x="1815829" y="2220563"/>
                </a:cubicBezTo>
                <a:cubicBezTo>
                  <a:pt x="1839404" y="2110902"/>
                  <a:pt x="2183375" y="2184940"/>
                  <a:pt x="2184246" y="2278167"/>
                </a:cubicBezTo>
                <a:cubicBezTo>
                  <a:pt x="2184848" y="2342474"/>
                  <a:pt x="2084926" y="2364541"/>
                  <a:pt x="1988753" y="2352305"/>
                </a:cubicBezTo>
                <a:close/>
                <a:moveTo>
                  <a:pt x="2213044" y="1896041"/>
                </a:moveTo>
                <a:cubicBezTo>
                  <a:pt x="2086801" y="1891372"/>
                  <a:pt x="2054721" y="1516453"/>
                  <a:pt x="2180696" y="1501779"/>
                </a:cubicBezTo>
                <a:cubicBezTo>
                  <a:pt x="2340761" y="1483120"/>
                  <a:pt x="2350003" y="1901111"/>
                  <a:pt x="2213044" y="1896041"/>
                </a:cubicBezTo>
                <a:close/>
                <a:moveTo>
                  <a:pt x="1721331" y="1158658"/>
                </a:moveTo>
                <a:cubicBezTo>
                  <a:pt x="1636476" y="1155095"/>
                  <a:pt x="1569772" y="929779"/>
                  <a:pt x="1644044" y="876462"/>
                </a:cubicBezTo>
                <a:cubicBezTo>
                  <a:pt x="1751535" y="799303"/>
                  <a:pt x="1839404" y="1082631"/>
                  <a:pt x="1758434" y="1145485"/>
                </a:cubicBezTo>
                <a:cubicBezTo>
                  <a:pt x="1745910" y="1155182"/>
                  <a:pt x="1733453" y="1159160"/>
                  <a:pt x="1721331" y="115865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 name="Google Shape;29;p2"/>
          <p:cNvSpPr/>
          <p:nvPr/>
        </p:nvSpPr>
        <p:spPr>
          <a:xfrm flipH="1">
            <a:off x="-698873" y="-251523"/>
            <a:ext cx="3478504" cy="1783395"/>
          </a:xfrm>
          <a:custGeom>
            <a:avLst/>
            <a:gdLst/>
            <a:ahLst/>
            <a:cxnLst/>
            <a:rect l="l" t="t" r="r" b="b"/>
            <a:pathLst>
              <a:path w="6441674" h="3302583" extrusionOk="0">
                <a:moveTo>
                  <a:pt x="6617" y="2553101"/>
                </a:moveTo>
                <a:cubicBezTo>
                  <a:pt x="34746" y="2475004"/>
                  <a:pt x="146409" y="2480811"/>
                  <a:pt x="197329" y="2483235"/>
                </a:cubicBezTo>
                <a:cubicBezTo>
                  <a:pt x="355947" y="2490783"/>
                  <a:pt x="535520" y="2579595"/>
                  <a:pt x="619745" y="2626041"/>
                </a:cubicBezTo>
                <a:cubicBezTo>
                  <a:pt x="639402" y="2615540"/>
                  <a:pt x="651785" y="2608883"/>
                  <a:pt x="664175" y="2602366"/>
                </a:cubicBezTo>
                <a:cubicBezTo>
                  <a:pt x="762276" y="2550891"/>
                  <a:pt x="873029" y="2494239"/>
                  <a:pt x="994310" y="2434298"/>
                </a:cubicBezTo>
                <a:cubicBezTo>
                  <a:pt x="1080169" y="2391858"/>
                  <a:pt x="1075688" y="2399687"/>
                  <a:pt x="1162987" y="2358291"/>
                </a:cubicBezTo>
                <a:cubicBezTo>
                  <a:pt x="1125871" y="2363555"/>
                  <a:pt x="563481" y="2399211"/>
                  <a:pt x="595159" y="2184611"/>
                </a:cubicBezTo>
                <a:cubicBezTo>
                  <a:pt x="596981" y="2172288"/>
                  <a:pt x="600605" y="2161880"/>
                  <a:pt x="605547" y="2153013"/>
                </a:cubicBezTo>
                <a:cubicBezTo>
                  <a:pt x="640205" y="2090929"/>
                  <a:pt x="743678" y="2107190"/>
                  <a:pt x="805501" y="2116319"/>
                </a:cubicBezTo>
                <a:cubicBezTo>
                  <a:pt x="980031" y="2142083"/>
                  <a:pt x="1257117" y="2281882"/>
                  <a:pt x="1285768" y="2296435"/>
                </a:cubicBezTo>
                <a:cubicBezTo>
                  <a:pt x="1422748" y="2231907"/>
                  <a:pt x="1512002" y="2195467"/>
                  <a:pt x="1650729" y="2135044"/>
                </a:cubicBezTo>
                <a:cubicBezTo>
                  <a:pt x="1585906" y="2142873"/>
                  <a:pt x="1493156" y="2131810"/>
                  <a:pt x="1469997" y="2129412"/>
                </a:cubicBezTo>
                <a:cubicBezTo>
                  <a:pt x="1313368" y="2113205"/>
                  <a:pt x="1166437" y="2091398"/>
                  <a:pt x="1064993" y="1954821"/>
                </a:cubicBezTo>
                <a:cubicBezTo>
                  <a:pt x="1029678" y="1907277"/>
                  <a:pt x="992569" y="1822089"/>
                  <a:pt x="1029310" y="1765167"/>
                </a:cubicBezTo>
                <a:cubicBezTo>
                  <a:pt x="1068810" y="1703975"/>
                  <a:pt x="1173020" y="1711430"/>
                  <a:pt x="1227656" y="1736660"/>
                </a:cubicBezTo>
                <a:cubicBezTo>
                  <a:pt x="1349493" y="1792922"/>
                  <a:pt x="1382015" y="1877742"/>
                  <a:pt x="1493410" y="1955631"/>
                </a:cubicBezTo>
                <a:cubicBezTo>
                  <a:pt x="1534150" y="1984115"/>
                  <a:pt x="1698554" y="2067670"/>
                  <a:pt x="1734726" y="2091405"/>
                </a:cubicBezTo>
                <a:cubicBezTo>
                  <a:pt x="1842907" y="2044651"/>
                  <a:pt x="1951048" y="1998869"/>
                  <a:pt x="2059061" y="1955578"/>
                </a:cubicBezTo>
                <a:cubicBezTo>
                  <a:pt x="2105935" y="1936785"/>
                  <a:pt x="2151417" y="1919975"/>
                  <a:pt x="2197474" y="1902200"/>
                </a:cubicBezTo>
                <a:cubicBezTo>
                  <a:pt x="2173531" y="1903814"/>
                  <a:pt x="2149448" y="1905455"/>
                  <a:pt x="2125009" y="1904196"/>
                </a:cubicBezTo>
                <a:cubicBezTo>
                  <a:pt x="1962976" y="1895818"/>
                  <a:pt x="1874357" y="1830384"/>
                  <a:pt x="1736849" y="1726944"/>
                </a:cubicBezTo>
                <a:cubicBezTo>
                  <a:pt x="1659864" y="1669029"/>
                  <a:pt x="1539923" y="1505844"/>
                  <a:pt x="1572565" y="1403991"/>
                </a:cubicBezTo>
                <a:cubicBezTo>
                  <a:pt x="1577227" y="1389441"/>
                  <a:pt x="1584895" y="1375900"/>
                  <a:pt x="1596341" y="1364342"/>
                </a:cubicBezTo>
                <a:cubicBezTo>
                  <a:pt x="1680585" y="1279429"/>
                  <a:pt x="1786643" y="1332134"/>
                  <a:pt x="1838038" y="1399840"/>
                </a:cubicBezTo>
                <a:cubicBezTo>
                  <a:pt x="1937915" y="1531401"/>
                  <a:pt x="1952032" y="1569640"/>
                  <a:pt x="2071572" y="1680402"/>
                </a:cubicBezTo>
                <a:cubicBezTo>
                  <a:pt x="2157478" y="1760004"/>
                  <a:pt x="2287920" y="1819615"/>
                  <a:pt x="2346662" y="1845201"/>
                </a:cubicBezTo>
                <a:cubicBezTo>
                  <a:pt x="2524743" y="1779537"/>
                  <a:pt x="2663094" y="1734372"/>
                  <a:pt x="2826314" y="1686173"/>
                </a:cubicBezTo>
                <a:cubicBezTo>
                  <a:pt x="2651883" y="1648848"/>
                  <a:pt x="2427819" y="1569770"/>
                  <a:pt x="2314964" y="1494574"/>
                </a:cubicBezTo>
                <a:cubicBezTo>
                  <a:pt x="2200213" y="1418106"/>
                  <a:pt x="2142228" y="1301602"/>
                  <a:pt x="2180610" y="1229775"/>
                </a:cubicBezTo>
                <a:cubicBezTo>
                  <a:pt x="2193402" y="1205833"/>
                  <a:pt x="2216916" y="1186952"/>
                  <a:pt x="2252599" y="1176091"/>
                </a:cubicBezTo>
                <a:cubicBezTo>
                  <a:pt x="2437243" y="1119814"/>
                  <a:pt x="2621464" y="1385564"/>
                  <a:pt x="2736972" y="1489906"/>
                </a:cubicBezTo>
                <a:cubicBezTo>
                  <a:pt x="2764163" y="1514447"/>
                  <a:pt x="2935680" y="1652552"/>
                  <a:pt x="2935680" y="1652552"/>
                </a:cubicBezTo>
                <a:cubicBezTo>
                  <a:pt x="2935680" y="1652552"/>
                  <a:pt x="3337783" y="1552004"/>
                  <a:pt x="3470725" y="1531532"/>
                </a:cubicBezTo>
                <a:cubicBezTo>
                  <a:pt x="3594825" y="1512409"/>
                  <a:pt x="3741227" y="1491578"/>
                  <a:pt x="3879191" y="1471378"/>
                </a:cubicBezTo>
                <a:cubicBezTo>
                  <a:pt x="3787974" y="1459019"/>
                  <a:pt x="3695753" y="1444975"/>
                  <a:pt x="3657645" y="1434844"/>
                </a:cubicBezTo>
                <a:cubicBezTo>
                  <a:pt x="3433756" y="1375318"/>
                  <a:pt x="3259493" y="1343342"/>
                  <a:pt x="3042367" y="1236283"/>
                </a:cubicBezTo>
                <a:cubicBezTo>
                  <a:pt x="2840177" y="1136577"/>
                  <a:pt x="2680929" y="977866"/>
                  <a:pt x="2768851" y="808445"/>
                </a:cubicBezTo>
                <a:cubicBezTo>
                  <a:pt x="2789144" y="769348"/>
                  <a:pt x="2822630" y="729744"/>
                  <a:pt x="2871721" y="690064"/>
                </a:cubicBezTo>
                <a:cubicBezTo>
                  <a:pt x="3182809" y="438834"/>
                  <a:pt x="3477355" y="960055"/>
                  <a:pt x="3697226" y="1127372"/>
                </a:cubicBezTo>
                <a:cubicBezTo>
                  <a:pt x="3864055" y="1254383"/>
                  <a:pt x="4005769" y="1375568"/>
                  <a:pt x="4074416" y="1442552"/>
                </a:cubicBezTo>
                <a:cubicBezTo>
                  <a:pt x="4074550" y="1442649"/>
                  <a:pt x="4074751" y="1442657"/>
                  <a:pt x="4074751" y="1442715"/>
                </a:cubicBezTo>
                <a:cubicBezTo>
                  <a:pt x="4114265" y="1437051"/>
                  <a:pt x="4146345" y="1431790"/>
                  <a:pt x="4186796" y="1426055"/>
                </a:cubicBezTo>
                <a:cubicBezTo>
                  <a:pt x="4229994" y="1419926"/>
                  <a:pt x="4273861" y="1413708"/>
                  <a:pt x="4318062" y="1407543"/>
                </a:cubicBezTo>
                <a:cubicBezTo>
                  <a:pt x="4601223" y="1367866"/>
                  <a:pt x="4823573" y="1330886"/>
                  <a:pt x="5122605" y="1291408"/>
                </a:cubicBezTo>
                <a:cubicBezTo>
                  <a:pt x="5018597" y="1247172"/>
                  <a:pt x="4896773" y="1158944"/>
                  <a:pt x="4772204" y="1111549"/>
                </a:cubicBezTo>
                <a:cubicBezTo>
                  <a:pt x="4426826" y="980103"/>
                  <a:pt x="3272887" y="495594"/>
                  <a:pt x="3402613" y="172049"/>
                </a:cubicBezTo>
                <a:cubicBezTo>
                  <a:pt x="3406833" y="161614"/>
                  <a:pt x="3412257" y="151167"/>
                  <a:pt x="3419222" y="141087"/>
                </a:cubicBezTo>
                <a:cubicBezTo>
                  <a:pt x="3595495" y="-115471"/>
                  <a:pt x="4116006" y="-46965"/>
                  <a:pt x="4620177" y="553338"/>
                </a:cubicBezTo>
                <a:cubicBezTo>
                  <a:pt x="4952695" y="949252"/>
                  <a:pt x="5201030" y="1223616"/>
                  <a:pt x="5254541" y="1282496"/>
                </a:cubicBezTo>
                <a:cubicBezTo>
                  <a:pt x="5420968" y="1260600"/>
                  <a:pt x="5579693" y="1238112"/>
                  <a:pt x="5747058" y="1216717"/>
                </a:cubicBezTo>
                <a:cubicBezTo>
                  <a:pt x="5917102" y="1194992"/>
                  <a:pt x="6391737" y="1135856"/>
                  <a:pt x="6393813" y="1135636"/>
                </a:cubicBezTo>
                <a:cubicBezTo>
                  <a:pt x="6417254" y="1132784"/>
                  <a:pt x="6438417" y="1149651"/>
                  <a:pt x="6441364" y="1173131"/>
                </a:cubicBezTo>
                <a:cubicBezTo>
                  <a:pt x="6444177" y="1196592"/>
                  <a:pt x="6427568" y="1217947"/>
                  <a:pt x="6404194" y="1220833"/>
                </a:cubicBezTo>
                <a:cubicBezTo>
                  <a:pt x="6402185" y="1221077"/>
                  <a:pt x="5927884" y="1280067"/>
                  <a:pt x="5757907" y="1301749"/>
                </a:cubicBezTo>
                <a:cubicBezTo>
                  <a:pt x="5666758" y="1313399"/>
                  <a:pt x="5580832" y="1325857"/>
                  <a:pt x="5489749" y="1337642"/>
                </a:cubicBezTo>
                <a:cubicBezTo>
                  <a:pt x="5449231" y="1449560"/>
                  <a:pt x="5030786" y="2601783"/>
                  <a:pt x="4924902" y="2779315"/>
                </a:cubicBezTo>
                <a:cubicBezTo>
                  <a:pt x="4856523" y="2893978"/>
                  <a:pt x="4779906" y="3056421"/>
                  <a:pt x="4608523" y="2968117"/>
                </a:cubicBezTo>
                <a:cubicBezTo>
                  <a:pt x="4451271" y="2887087"/>
                  <a:pt x="4501903" y="2563147"/>
                  <a:pt x="4606782" y="2366482"/>
                </a:cubicBezTo>
                <a:cubicBezTo>
                  <a:pt x="4763833" y="2071789"/>
                  <a:pt x="5205651" y="1507719"/>
                  <a:pt x="5359420" y="1345791"/>
                </a:cubicBezTo>
                <a:cubicBezTo>
                  <a:pt x="5086105" y="1381325"/>
                  <a:pt x="4906016" y="1414681"/>
                  <a:pt x="4642076" y="1450835"/>
                </a:cubicBezTo>
                <a:cubicBezTo>
                  <a:pt x="4641943" y="1450858"/>
                  <a:pt x="4641809" y="1450998"/>
                  <a:pt x="4641608" y="1451000"/>
                </a:cubicBezTo>
                <a:cubicBezTo>
                  <a:pt x="4533045" y="1586663"/>
                  <a:pt x="4240575" y="2016878"/>
                  <a:pt x="4077564" y="2293970"/>
                </a:cubicBezTo>
                <a:cubicBezTo>
                  <a:pt x="3893858" y="2606344"/>
                  <a:pt x="3832980" y="3212674"/>
                  <a:pt x="3450900" y="3022934"/>
                </a:cubicBezTo>
                <a:cubicBezTo>
                  <a:pt x="3258622" y="2927451"/>
                  <a:pt x="3314143" y="2536666"/>
                  <a:pt x="3477958" y="2196297"/>
                </a:cubicBezTo>
                <a:cubicBezTo>
                  <a:pt x="3501331" y="2147675"/>
                  <a:pt x="3526981" y="2100145"/>
                  <a:pt x="3554441" y="2054597"/>
                </a:cubicBezTo>
                <a:cubicBezTo>
                  <a:pt x="3735869" y="1753069"/>
                  <a:pt x="4008113" y="1591760"/>
                  <a:pt x="4240307" y="1504919"/>
                </a:cubicBezTo>
                <a:cubicBezTo>
                  <a:pt x="4226444" y="1506876"/>
                  <a:pt x="4212313" y="1508814"/>
                  <a:pt x="4198650" y="1510757"/>
                </a:cubicBezTo>
                <a:cubicBezTo>
                  <a:pt x="3940337" y="1547371"/>
                  <a:pt x="3701043" y="1582574"/>
                  <a:pt x="3483918" y="1616067"/>
                </a:cubicBezTo>
                <a:cubicBezTo>
                  <a:pt x="3420562" y="1625830"/>
                  <a:pt x="3354661" y="1638094"/>
                  <a:pt x="3286550" y="1652423"/>
                </a:cubicBezTo>
                <a:cubicBezTo>
                  <a:pt x="3237794" y="1772032"/>
                  <a:pt x="3069692" y="2188629"/>
                  <a:pt x="2991000" y="2518061"/>
                </a:cubicBezTo>
                <a:cubicBezTo>
                  <a:pt x="2919808" y="2816297"/>
                  <a:pt x="3000175" y="3255791"/>
                  <a:pt x="2682228" y="3203144"/>
                </a:cubicBezTo>
                <a:cubicBezTo>
                  <a:pt x="2499889" y="3172946"/>
                  <a:pt x="2516170" y="2872319"/>
                  <a:pt x="2618665" y="2560615"/>
                </a:cubicBezTo>
                <a:cubicBezTo>
                  <a:pt x="2639895" y="2496047"/>
                  <a:pt x="2666671" y="2431927"/>
                  <a:pt x="2697485" y="2369013"/>
                </a:cubicBezTo>
                <a:cubicBezTo>
                  <a:pt x="2841985" y="2073905"/>
                  <a:pt x="2997228" y="1826617"/>
                  <a:pt x="3133718" y="1686673"/>
                </a:cubicBezTo>
                <a:cubicBezTo>
                  <a:pt x="3086971" y="1697436"/>
                  <a:pt x="2791019" y="1782696"/>
                  <a:pt x="2645648" y="1831144"/>
                </a:cubicBezTo>
                <a:cubicBezTo>
                  <a:pt x="2611144" y="1912943"/>
                  <a:pt x="2548290" y="2065620"/>
                  <a:pt x="2488597" y="2250164"/>
                </a:cubicBezTo>
                <a:cubicBezTo>
                  <a:pt x="2407118" y="2502075"/>
                  <a:pt x="2356132" y="2781083"/>
                  <a:pt x="2192344" y="2729105"/>
                </a:cubicBezTo>
                <a:cubicBezTo>
                  <a:pt x="2004037" y="2669339"/>
                  <a:pt x="2105513" y="2404027"/>
                  <a:pt x="2225241" y="2190029"/>
                </a:cubicBezTo>
                <a:cubicBezTo>
                  <a:pt x="2299654" y="2057034"/>
                  <a:pt x="2376666" y="1965811"/>
                  <a:pt x="2446103" y="1900714"/>
                </a:cubicBezTo>
                <a:cubicBezTo>
                  <a:pt x="2330348" y="1942417"/>
                  <a:pt x="2212603" y="1986405"/>
                  <a:pt x="2091014" y="2035154"/>
                </a:cubicBezTo>
                <a:cubicBezTo>
                  <a:pt x="2025046" y="2061595"/>
                  <a:pt x="1958803" y="2089369"/>
                  <a:pt x="1892648" y="2117149"/>
                </a:cubicBezTo>
                <a:cubicBezTo>
                  <a:pt x="1864191" y="2176172"/>
                  <a:pt x="1760879" y="2393190"/>
                  <a:pt x="1745120" y="2487401"/>
                </a:cubicBezTo>
                <a:cubicBezTo>
                  <a:pt x="1717527" y="2652375"/>
                  <a:pt x="1702881" y="2818741"/>
                  <a:pt x="1578157" y="2809606"/>
                </a:cubicBezTo>
                <a:cubicBezTo>
                  <a:pt x="1454995" y="2800592"/>
                  <a:pt x="1451901" y="2638417"/>
                  <a:pt x="1540258" y="2464885"/>
                </a:cubicBezTo>
                <a:cubicBezTo>
                  <a:pt x="1595175" y="2357018"/>
                  <a:pt x="1710616" y="2222832"/>
                  <a:pt x="1793026" y="2151312"/>
                </a:cubicBezTo>
                <a:cubicBezTo>
                  <a:pt x="1635962" y="2218064"/>
                  <a:pt x="1530795" y="2276243"/>
                  <a:pt x="1375384" y="2348700"/>
                </a:cubicBezTo>
                <a:cubicBezTo>
                  <a:pt x="1342427" y="2414006"/>
                  <a:pt x="1296116" y="2520673"/>
                  <a:pt x="1279667" y="2643400"/>
                </a:cubicBezTo>
                <a:cubicBezTo>
                  <a:pt x="1261417" y="2779623"/>
                  <a:pt x="1217389" y="2908190"/>
                  <a:pt x="1118846" y="2875949"/>
                </a:cubicBezTo>
                <a:cubicBezTo>
                  <a:pt x="994819" y="2835384"/>
                  <a:pt x="1047781" y="2664175"/>
                  <a:pt x="1121357" y="2534556"/>
                </a:cubicBezTo>
                <a:cubicBezTo>
                  <a:pt x="1143384" y="2495759"/>
                  <a:pt x="1184043" y="2456205"/>
                  <a:pt x="1227536" y="2418620"/>
                </a:cubicBezTo>
                <a:cubicBezTo>
                  <a:pt x="1162592" y="2449702"/>
                  <a:pt x="1096202" y="2479424"/>
                  <a:pt x="1032143" y="2511076"/>
                </a:cubicBezTo>
                <a:cubicBezTo>
                  <a:pt x="999031" y="2527444"/>
                  <a:pt x="973488" y="2541106"/>
                  <a:pt x="941971" y="2556959"/>
                </a:cubicBezTo>
                <a:cubicBezTo>
                  <a:pt x="943290" y="2635397"/>
                  <a:pt x="944563" y="3112530"/>
                  <a:pt x="765230" y="3134049"/>
                </a:cubicBezTo>
                <a:cubicBezTo>
                  <a:pt x="658462" y="3146860"/>
                  <a:pt x="618734" y="2992890"/>
                  <a:pt x="685995" y="2870089"/>
                </a:cubicBezTo>
                <a:cubicBezTo>
                  <a:pt x="740684" y="2770240"/>
                  <a:pt x="820328" y="2648222"/>
                  <a:pt x="870618" y="2588576"/>
                </a:cubicBezTo>
                <a:cubicBezTo>
                  <a:pt x="803331" y="2622665"/>
                  <a:pt x="762216" y="2647586"/>
                  <a:pt x="703635" y="2678326"/>
                </a:cubicBezTo>
                <a:cubicBezTo>
                  <a:pt x="669533" y="2696222"/>
                  <a:pt x="578992" y="2742948"/>
                  <a:pt x="578350" y="2743933"/>
                </a:cubicBezTo>
                <a:cubicBezTo>
                  <a:pt x="541742" y="2799487"/>
                  <a:pt x="493863" y="2953370"/>
                  <a:pt x="416724" y="3078830"/>
                </a:cubicBezTo>
                <a:cubicBezTo>
                  <a:pt x="329821" y="3220162"/>
                  <a:pt x="243091" y="3348649"/>
                  <a:pt x="151238" y="3286525"/>
                </a:cubicBezTo>
                <a:cubicBezTo>
                  <a:pt x="101671" y="3253005"/>
                  <a:pt x="121402" y="3049000"/>
                  <a:pt x="225410" y="2932501"/>
                </a:cubicBezTo>
                <a:cubicBezTo>
                  <a:pt x="329419" y="2815995"/>
                  <a:pt x="553543" y="2661369"/>
                  <a:pt x="555873" y="2660076"/>
                </a:cubicBezTo>
                <a:cubicBezTo>
                  <a:pt x="497935" y="2663613"/>
                  <a:pt x="435014" y="2668421"/>
                  <a:pt x="413268" y="2672567"/>
                </a:cubicBezTo>
                <a:cubicBezTo>
                  <a:pt x="275091" y="2698880"/>
                  <a:pt x="-2257" y="2776575"/>
                  <a:pt x="14" y="2591892"/>
                </a:cubicBezTo>
                <a:cubicBezTo>
                  <a:pt x="201" y="2577057"/>
                  <a:pt x="2599" y="2564259"/>
                  <a:pt x="6617" y="255310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 name="Google Shape;30;p2"/>
          <p:cNvSpPr txBox="1">
            <a:spLocks noGrp="1"/>
          </p:cNvSpPr>
          <p:nvPr>
            <p:ph type="subTitle" idx="1"/>
          </p:nvPr>
        </p:nvSpPr>
        <p:spPr>
          <a:xfrm>
            <a:off x="733350" y="4736650"/>
            <a:ext cx="10725300" cy="586500"/>
          </a:xfrm>
          <a:prstGeom prst="rect">
            <a:avLst/>
          </a:prstGeom>
        </p:spPr>
        <p:txBody>
          <a:bodyPr spcFirstLastPara="1" wrap="square" lIns="121900" tIns="121900" rIns="121900" bIns="121900" anchor="ctr" anchorCtr="0">
            <a:noAutofit/>
          </a:bodyPr>
          <a:lstStyle>
            <a:lvl1pPr lvl="0" algn="ctr">
              <a:lnSpc>
                <a:spcPct val="100000"/>
              </a:lnSpc>
              <a:spcBef>
                <a:spcPts val="0"/>
              </a:spcBef>
              <a:spcAft>
                <a:spcPts val="0"/>
              </a:spcAft>
              <a:buSzPts val="1900"/>
              <a:buNone/>
              <a:defRPr/>
            </a:lvl1pPr>
            <a:lvl2pPr lvl="1">
              <a:spcBef>
                <a:spcPts val="0"/>
              </a:spcBef>
              <a:spcAft>
                <a:spcPts val="0"/>
              </a:spcAft>
              <a:buSzPts val="1900"/>
              <a:buNone/>
              <a:defRPr/>
            </a:lvl2pPr>
            <a:lvl3pPr lvl="2">
              <a:spcBef>
                <a:spcPts val="2100"/>
              </a:spcBef>
              <a:spcAft>
                <a:spcPts val="0"/>
              </a:spcAft>
              <a:buSzPts val="1900"/>
              <a:buNone/>
              <a:defRPr/>
            </a:lvl3pPr>
            <a:lvl4pPr lvl="3">
              <a:spcBef>
                <a:spcPts val="2100"/>
              </a:spcBef>
              <a:spcAft>
                <a:spcPts val="0"/>
              </a:spcAft>
              <a:buSzPts val="1900"/>
              <a:buNone/>
              <a:defRPr/>
            </a:lvl4pPr>
            <a:lvl5pPr lvl="4">
              <a:spcBef>
                <a:spcPts val="2100"/>
              </a:spcBef>
              <a:spcAft>
                <a:spcPts val="0"/>
              </a:spcAft>
              <a:buSzPts val="1900"/>
              <a:buNone/>
              <a:defRPr/>
            </a:lvl5pPr>
            <a:lvl6pPr lvl="5">
              <a:spcBef>
                <a:spcPts val="2100"/>
              </a:spcBef>
              <a:spcAft>
                <a:spcPts val="0"/>
              </a:spcAft>
              <a:buSzPts val="1900"/>
              <a:buNone/>
              <a:defRPr/>
            </a:lvl6pPr>
            <a:lvl7pPr lvl="6">
              <a:spcBef>
                <a:spcPts val="2100"/>
              </a:spcBef>
              <a:spcAft>
                <a:spcPts val="0"/>
              </a:spcAft>
              <a:buSzPts val="1900"/>
              <a:buNone/>
              <a:defRPr/>
            </a:lvl7pPr>
            <a:lvl8pPr lvl="7">
              <a:spcBef>
                <a:spcPts val="2100"/>
              </a:spcBef>
              <a:spcAft>
                <a:spcPts val="0"/>
              </a:spcAft>
              <a:buSzPts val="1900"/>
              <a:buNone/>
              <a:defRPr/>
            </a:lvl8pPr>
            <a:lvl9pPr lvl="8">
              <a:spcBef>
                <a:spcPts val="2100"/>
              </a:spcBef>
              <a:spcAft>
                <a:spcPts val="2100"/>
              </a:spcAft>
              <a:buSzPts val="1900"/>
              <a:buNone/>
              <a:defRPr/>
            </a:lvl9pPr>
          </a:lstStyle>
          <a:p>
            <a:endParaRPr/>
          </a:p>
        </p:txBody>
      </p:sp>
      <p:sp>
        <p:nvSpPr>
          <p:cNvPr id="31" name="Google Shape;31;p2"/>
          <p:cNvSpPr txBox="1">
            <a:spLocks noGrp="1"/>
          </p:cNvSpPr>
          <p:nvPr>
            <p:ph type="title"/>
          </p:nvPr>
        </p:nvSpPr>
        <p:spPr>
          <a:xfrm>
            <a:off x="1411500" y="1841700"/>
            <a:ext cx="9369000" cy="2526900"/>
          </a:xfrm>
          <a:prstGeom prst="rect">
            <a:avLst/>
          </a:prstGeom>
        </p:spPr>
        <p:txBody>
          <a:bodyPr spcFirstLastPara="1" wrap="square" lIns="121900" tIns="121900" rIns="121900" bIns="121900" anchor="ctr" anchorCtr="0">
            <a:noAutofit/>
          </a:bodyPr>
          <a:lstStyle>
            <a:lvl1pPr marL="0" marR="0" lvl="0" indent="0" algn="ctr" rtl="0">
              <a:lnSpc>
                <a:spcPct val="80000"/>
              </a:lnSpc>
              <a:spcBef>
                <a:spcPts val="0"/>
              </a:spcBef>
              <a:spcAft>
                <a:spcPts val="0"/>
              </a:spcAft>
              <a:buClr>
                <a:schemeClr val="dk1"/>
              </a:buClr>
              <a:buSzPts val="9000"/>
              <a:buFont typeface="Aldrich"/>
              <a:buNone/>
              <a:defRPr sz="9000"/>
            </a:lvl1pPr>
            <a:lvl2pPr lvl="1"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9pPr>
          </a:lstStyle>
          <a:p>
            <a:endParaRPr/>
          </a:p>
        </p:txBody>
      </p:sp>
      <p:sp>
        <p:nvSpPr>
          <p:cNvPr id="32" name="Google Shape;32;p2"/>
          <p:cNvSpPr/>
          <p:nvPr/>
        </p:nvSpPr>
        <p:spPr>
          <a:xfrm rot="-1337618">
            <a:off x="7539920" y="-969146"/>
            <a:ext cx="3481038" cy="1784694"/>
          </a:xfrm>
          <a:custGeom>
            <a:avLst/>
            <a:gdLst/>
            <a:ahLst/>
            <a:cxnLst/>
            <a:rect l="l" t="t" r="r" b="b"/>
            <a:pathLst>
              <a:path w="6441674" h="3302583" extrusionOk="0">
                <a:moveTo>
                  <a:pt x="6617" y="2553101"/>
                </a:moveTo>
                <a:cubicBezTo>
                  <a:pt x="34746" y="2475004"/>
                  <a:pt x="146409" y="2480811"/>
                  <a:pt x="197329" y="2483235"/>
                </a:cubicBezTo>
                <a:cubicBezTo>
                  <a:pt x="355947" y="2490783"/>
                  <a:pt x="535520" y="2579595"/>
                  <a:pt x="619745" y="2626041"/>
                </a:cubicBezTo>
                <a:cubicBezTo>
                  <a:pt x="639402" y="2615540"/>
                  <a:pt x="651785" y="2608883"/>
                  <a:pt x="664175" y="2602366"/>
                </a:cubicBezTo>
                <a:cubicBezTo>
                  <a:pt x="762276" y="2550891"/>
                  <a:pt x="873029" y="2494239"/>
                  <a:pt x="994310" y="2434298"/>
                </a:cubicBezTo>
                <a:cubicBezTo>
                  <a:pt x="1080169" y="2391858"/>
                  <a:pt x="1075688" y="2399687"/>
                  <a:pt x="1162987" y="2358291"/>
                </a:cubicBezTo>
                <a:cubicBezTo>
                  <a:pt x="1125871" y="2363555"/>
                  <a:pt x="563481" y="2399211"/>
                  <a:pt x="595159" y="2184611"/>
                </a:cubicBezTo>
                <a:cubicBezTo>
                  <a:pt x="596981" y="2172288"/>
                  <a:pt x="600605" y="2161880"/>
                  <a:pt x="605547" y="2153013"/>
                </a:cubicBezTo>
                <a:cubicBezTo>
                  <a:pt x="640205" y="2090929"/>
                  <a:pt x="743678" y="2107190"/>
                  <a:pt x="805501" y="2116319"/>
                </a:cubicBezTo>
                <a:cubicBezTo>
                  <a:pt x="980031" y="2142083"/>
                  <a:pt x="1257117" y="2281882"/>
                  <a:pt x="1285768" y="2296435"/>
                </a:cubicBezTo>
                <a:cubicBezTo>
                  <a:pt x="1422748" y="2231907"/>
                  <a:pt x="1512002" y="2195467"/>
                  <a:pt x="1650729" y="2135044"/>
                </a:cubicBezTo>
                <a:cubicBezTo>
                  <a:pt x="1585906" y="2142873"/>
                  <a:pt x="1493156" y="2131810"/>
                  <a:pt x="1469997" y="2129412"/>
                </a:cubicBezTo>
                <a:cubicBezTo>
                  <a:pt x="1313368" y="2113205"/>
                  <a:pt x="1166437" y="2091398"/>
                  <a:pt x="1064993" y="1954821"/>
                </a:cubicBezTo>
                <a:cubicBezTo>
                  <a:pt x="1029678" y="1907277"/>
                  <a:pt x="992569" y="1822089"/>
                  <a:pt x="1029310" y="1765167"/>
                </a:cubicBezTo>
                <a:cubicBezTo>
                  <a:pt x="1068810" y="1703975"/>
                  <a:pt x="1173020" y="1711430"/>
                  <a:pt x="1227656" y="1736660"/>
                </a:cubicBezTo>
                <a:cubicBezTo>
                  <a:pt x="1349493" y="1792922"/>
                  <a:pt x="1382015" y="1877742"/>
                  <a:pt x="1493410" y="1955631"/>
                </a:cubicBezTo>
                <a:cubicBezTo>
                  <a:pt x="1534150" y="1984115"/>
                  <a:pt x="1698554" y="2067670"/>
                  <a:pt x="1734726" y="2091405"/>
                </a:cubicBezTo>
                <a:cubicBezTo>
                  <a:pt x="1842907" y="2044651"/>
                  <a:pt x="1951048" y="1998869"/>
                  <a:pt x="2059061" y="1955578"/>
                </a:cubicBezTo>
                <a:cubicBezTo>
                  <a:pt x="2105935" y="1936785"/>
                  <a:pt x="2151417" y="1919975"/>
                  <a:pt x="2197474" y="1902200"/>
                </a:cubicBezTo>
                <a:cubicBezTo>
                  <a:pt x="2173531" y="1903814"/>
                  <a:pt x="2149448" y="1905455"/>
                  <a:pt x="2125009" y="1904196"/>
                </a:cubicBezTo>
                <a:cubicBezTo>
                  <a:pt x="1962976" y="1895818"/>
                  <a:pt x="1874357" y="1830384"/>
                  <a:pt x="1736849" y="1726944"/>
                </a:cubicBezTo>
                <a:cubicBezTo>
                  <a:pt x="1659864" y="1669029"/>
                  <a:pt x="1539923" y="1505844"/>
                  <a:pt x="1572565" y="1403991"/>
                </a:cubicBezTo>
                <a:cubicBezTo>
                  <a:pt x="1577227" y="1389441"/>
                  <a:pt x="1584895" y="1375900"/>
                  <a:pt x="1596341" y="1364342"/>
                </a:cubicBezTo>
                <a:cubicBezTo>
                  <a:pt x="1680585" y="1279429"/>
                  <a:pt x="1786643" y="1332134"/>
                  <a:pt x="1838038" y="1399840"/>
                </a:cubicBezTo>
                <a:cubicBezTo>
                  <a:pt x="1937915" y="1531401"/>
                  <a:pt x="1952032" y="1569640"/>
                  <a:pt x="2071572" y="1680402"/>
                </a:cubicBezTo>
                <a:cubicBezTo>
                  <a:pt x="2157478" y="1760004"/>
                  <a:pt x="2287920" y="1819615"/>
                  <a:pt x="2346662" y="1845201"/>
                </a:cubicBezTo>
                <a:cubicBezTo>
                  <a:pt x="2524743" y="1779537"/>
                  <a:pt x="2663094" y="1734372"/>
                  <a:pt x="2826314" y="1686173"/>
                </a:cubicBezTo>
                <a:cubicBezTo>
                  <a:pt x="2651883" y="1648848"/>
                  <a:pt x="2427819" y="1569770"/>
                  <a:pt x="2314964" y="1494574"/>
                </a:cubicBezTo>
                <a:cubicBezTo>
                  <a:pt x="2200213" y="1418106"/>
                  <a:pt x="2142228" y="1301602"/>
                  <a:pt x="2180610" y="1229775"/>
                </a:cubicBezTo>
                <a:cubicBezTo>
                  <a:pt x="2193402" y="1205833"/>
                  <a:pt x="2216916" y="1186952"/>
                  <a:pt x="2252599" y="1176091"/>
                </a:cubicBezTo>
                <a:cubicBezTo>
                  <a:pt x="2437243" y="1119814"/>
                  <a:pt x="2621464" y="1385564"/>
                  <a:pt x="2736972" y="1489906"/>
                </a:cubicBezTo>
                <a:cubicBezTo>
                  <a:pt x="2764163" y="1514447"/>
                  <a:pt x="2935680" y="1652552"/>
                  <a:pt x="2935680" y="1652552"/>
                </a:cubicBezTo>
                <a:cubicBezTo>
                  <a:pt x="2935680" y="1652552"/>
                  <a:pt x="3337783" y="1552004"/>
                  <a:pt x="3470725" y="1531532"/>
                </a:cubicBezTo>
                <a:cubicBezTo>
                  <a:pt x="3594825" y="1512409"/>
                  <a:pt x="3741227" y="1491578"/>
                  <a:pt x="3879191" y="1471378"/>
                </a:cubicBezTo>
                <a:cubicBezTo>
                  <a:pt x="3787974" y="1459019"/>
                  <a:pt x="3695753" y="1444975"/>
                  <a:pt x="3657645" y="1434844"/>
                </a:cubicBezTo>
                <a:cubicBezTo>
                  <a:pt x="3433756" y="1375318"/>
                  <a:pt x="3259493" y="1343342"/>
                  <a:pt x="3042367" y="1236283"/>
                </a:cubicBezTo>
                <a:cubicBezTo>
                  <a:pt x="2840177" y="1136577"/>
                  <a:pt x="2680929" y="977866"/>
                  <a:pt x="2768851" y="808445"/>
                </a:cubicBezTo>
                <a:cubicBezTo>
                  <a:pt x="2789144" y="769348"/>
                  <a:pt x="2822630" y="729744"/>
                  <a:pt x="2871721" y="690064"/>
                </a:cubicBezTo>
                <a:cubicBezTo>
                  <a:pt x="3182809" y="438834"/>
                  <a:pt x="3477355" y="960055"/>
                  <a:pt x="3697226" y="1127372"/>
                </a:cubicBezTo>
                <a:cubicBezTo>
                  <a:pt x="3864055" y="1254383"/>
                  <a:pt x="4005769" y="1375568"/>
                  <a:pt x="4074416" y="1442552"/>
                </a:cubicBezTo>
                <a:cubicBezTo>
                  <a:pt x="4074550" y="1442649"/>
                  <a:pt x="4074751" y="1442657"/>
                  <a:pt x="4074751" y="1442715"/>
                </a:cubicBezTo>
                <a:cubicBezTo>
                  <a:pt x="4114265" y="1437051"/>
                  <a:pt x="4146345" y="1431790"/>
                  <a:pt x="4186796" y="1426055"/>
                </a:cubicBezTo>
                <a:cubicBezTo>
                  <a:pt x="4229994" y="1419926"/>
                  <a:pt x="4273861" y="1413708"/>
                  <a:pt x="4318062" y="1407543"/>
                </a:cubicBezTo>
                <a:cubicBezTo>
                  <a:pt x="4601223" y="1367866"/>
                  <a:pt x="4823573" y="1330886"/>
                  <a:pt x="5122605" y="1291408"/>
                </a:cubicBezTo>
                <a:cubicBezTo>
                  <a:pt x="5018597" y="1247172"/>
                  <a:pt x="4896773" y="1158944"/>
                  <a:pt x="4772204" y="1111549"/>
                </a:cubicBezTo>
                <a:cubicBezTo>
                  <a:pt x="4426826" y="980103"/>
                  <a:pt x="3272887" y="495594"/>
                  <a:pt x="3402613" y="172049"/>
                </a:cubicBezTo>
                <a:cubicBezTo>
                  <a:pt x="3406833" y="161614"/>
                  <a:pt x="3412257" y="151167"/>
                  <a:pt x="3419222" y="141087"/>
                </a:cubicBezTo>
                <a:cubicBezTo>
                  <a:pt x="3595495" y="-115471"/>
                  <a:pt x="4116006" y="-46965"/>
                  <a:pt x="4620177" y="553338"/>
                </a:cubicBezTo>
                <a:cubicBezTo>
                  <a:pt x="4952695" y="949252"/>
                  <a:pt x="5201030" y="1223616"/>
                  <a:pt x="5254541" y="1282496"/>
                </a:cubicBezTo>
                <a:cubicBezTo>
                  <a:pt x="5420968" y="1260600"/>
                  <a:pt x="5579693" y="1238112"/>
                  <a:pt x="5747058" y="1216717"/>
                </a:cubicBezTo>
                <a:cubicBezTo>
                  <a:pt x="5917102" y="1194992"/>
                  <a:pt x="6391737" y="1135856"/>
                  <a:pt x="6393813" y="1135636"/>
                </a:cubicBezTo>
                <a:cubicBezTo>
                  <a:pt x="6417254" y="1132784"/>
                  <a:pt x="6438417" y="1149651"/>
                  <a:pt x="6441364" y="1173131"/>
                </a:cubicBezTo>
                <a:cubicBezTo>
                  <a:pt x="6444177" y="1196592"/>
                  <a:pt x="6427568" y="1217947"/>
                  <a:pt x="6404194" y="1220833"/>
                </a:cubicBezTo>
                <a:cubicBezTo>
                  <a:pt x="6402185" y="1221077"/>
                  <a:pt x="5927884" y="1280067"/>
                  <a:pt x="5757907" y="1301749"/>
                </a:cubicBezTo>
                <a:cubicBezTo>
                  <a:pt x="5666758" y="1313399"/>
                  <a:pt x="5580832" y="1325857"/>
                  <a:pt x="5489749" y="1337642"/>
                </a:cubicBezTo>
                <a:cubicBezTo>
                  <a:pt x="5449231" y="1449560"/>
                  <a:pt x="5030786" y="2601783"/>
                  <a:pt x="4924902" y="2779315"/>
                </a:cubicBezTo>
                <a:cubicBezTo>
                  <a:pt x="4856523" y="2893978"/>
                  <a:pt x="4779906" y="3056421"/>
                  <a:pt x="4608523" y="2968117"/>
                </a:cubicBezTo>
                <a:cubicBezTo>
                  <a:pt x="4451271" y="2887087"/>
                  <a:pt x="4501903" y="2563147"/>
                  <a:pt x="4606782" y="2366482"/>
                </a:cubicBezTo>
                <a:cubicBezTo>
                  <a:pt x="4763833" y="2071789"/>
                  <a:pt x="5205651" y="1507719"/>
                  <a:pt x="5359420" y="1345791"/>
                </a:cubicBezTo>
                <a:cubicBezTo>
                  <a:pt x="5086105" y="1381325"/>
                  <a:pt x="4906016" y="1414681"/>
                  <a:pt x="4642076" y="1450835"/>
                </a:cubicBezTo>
                <a:cubicBezTo>
                  <a:pt x="4641943" y="1450858"/>
                  <a:pt x="4641809" y="1450998"/>
                  <a:pt x="4641608" y="1451000"/>
                </a:cubicBezTo>
                <a:cubicBezTo>
                  <a:pt x="4533045" y="1586663"/>
                  <a:pt x="4240575" y="2016878"/>
                  <a:pt x="4077564" y="2293970"/>
                </a:cubicBezTo>
                <a:cubicBezTo>
                  <a:pt x="3893858" y="2606344"/>
                  <a:pt x="3832980" y="3212674"/>
                  <a:pt x="3450900" y="3022934"/>
                </a:cubicBezTo>
                <a:cubicBezTo>
                  <a:pt x="3258622" y="2927451"/>
                  <a:pt x="3314143" y="2536666"/>
                  <a:pt x="3477958" y="2196297"/>
                </a:cubicBezTo>
                <a:cubicBezTo>
                  <a:pt x="3501331" y="2147675"/>
                  <a:pt x="3526981" y="2100145"/>
                  <a:pt x="3554441" y="2054597"/>
                </a:cubicBezTo>
                <a:cubicBezTo>
                  <a:pt x="3735869" y="1753069"/>
                  <a:pt x="4008113" y="1591760"/>
                  <a:pt x="4240307" y="1504919"/>
                </a:cubicBezTo>
                <a:cubicBezTo>
                  <a:pt x="4226444" y="1506876"/>
                  <a:pt x="4212313" y="1508814"/>
                  <a:pt x="4198650" y="1510757"/>
                </a:cubicBezTo>
                <a:cubicBezTo>
                  <a:pt x="3940337" y="1547371"/>
                  <a:pt x="3701043" y="1582574"/>
                  <a:pt x="3483918" y="1616067"/>
                </a:cubicBezTo>
                <a:cubicBezTo>
                  <a:pt x="3420562" y="1625830"/>
                  <a:pt x="3354661" y="1638094"/>
                  <a:pt x="3286550" y="1652423"/>
                </a:cubicBezTo>
                <a:cubicBezTo>
                  <a:pt x="3237794" y="1772032"/>
                  <a:pt x="3069692" y="2188629"/>
                  <a:pt x="2991000" y="2518061"/>
                </a:cubicBezTo>
                <a:cubicBezTo>
                  <a:pt x="2919808" y="2816297"/>
                  <a:pt x="3000175" y="3255791"/>
                  <a:pt x="2682228" y="3203144"/>
                </a:cubicBezTo>
                <a:cubicBezTo>
                  <a:pt x="2499889" y="3172946"/>
                  <a:pt x="2516170" y="2872319"/>
                  <a:pt x="2618665" y="2560615"/>
                </a:cubicBezTo>
                <a:cubicBezTo>
                  <a:pt x="2639895" y="2496047"/>
                  <a:pt x="2666671" y="2431927"/>
                  <a:pt x="2697485" y="2369013"/>
                </a:cubicBezTo>
                <a:cubicBezTo>
                  <a:pt x="2841985" y="2073905"/>
                  <a:pt x="2997228" y="1826617"/>
                  <a:pt x="3133718" y="1686673"/>
                </a:cubicBezTo>
                <a:cubicBezTo>
                  <a:pt x="3086971" y="1697436"/>
                  <a:pt x="2791019" y="1782696"/>
                  <a:pt x="2645648" y="1831144"/>
                </a:cubicBezTo>
                <a:cubicBezTo>
                  <a:pt x="2611144" y="1912943"/>
                  <a:pt x="2548290" y="2065620"/>
                  <a:pt x="2488597" y="2250164"/>
                </a:cubicBezTo>
                <a:cubicBezTo>
                  <a:pt x="2407118" y="2502075"/>
                  <a:pt x="2356132" y="2781083"/>
                  <a:pt x="2192344" y="2729105"/>
                </a:cubicBezTo>
                <a:cubicBezTo>
                  <a:pt x="2004037" y="2669339"/>
                  <a:pt x="2105513" y="2404027"/>
                  <a:pt x="2225241" y="2190029"/>
                </a:cubicBezTo>
                <a:cubicBezTo>
                  <a:pt x="2299654" y="2057034"/>
                  <a:pt x="2376666" y="1965811"/>
                  <a:pt x="2446103" y="1900714"/>
                </a:cubicBezTo>
                <a:cubicBezTo>
                  <a:pt x="2330348" y="1942417"/>
                  <a:pt x="2212603" y="1986405"/>
                  <a:pt x="2091014" y="2035154"/>
                </a:cubicBezTo>
                <a:cubicBezTo>
                  <a:pt x="2025046" y="2061595"/>
                  <a:pt x="1958803" y="2089369"/>
                  <a:pt x="1892648" y="2117149"/>
                </a:cubicBezTo>
                <a:cubicBezTo>
                  <a:pt x="1864191" y="2176172"/>
                  <a:pt x="1760879" y="2393190"/>
                  <a:pt x="1745120" y="2487401"/>
                </a:cubicBezTo>
                <a:cubicBezTo>
                  <a:pt x="1717527" y="2652375"/>
                  <a:pt x="1702881" y="2818741"/>
                  <a:pt x="1578157" y="2809606"/>
                </a:cubicBezTo>
                <a:cubicBezTo>
                  <a:pt x="1454995" y="2800592"/>
                  <a:pt x="1451901" y="2638417"/>
                  <a:pt x="1540258" y="2464885"/>
                </a:cubicBezTo>
                <a:cubicBezTo>
                  <a:pt x="1595175" y="2357018"/>
                  <a:pt x="1710616" y="2222832"/>
                  <a:pt x="1793026" y="2151312"/>
                </a:cubicBezTo>
                <a:cubicBezTo>
                  <a:pt x="1635962" y="2218064"/>
                  <a:pt x="1530795" y="2276243"/>
                  <a:pt x="1375384" y="2348700"/>
                </a:cubicBezTo>
                <a:cubicBezTo>
                  <a:pt x="1342427" y="2414006"/>
                  <a:pt x="1296116" y="2520673"/>
                  <a:pt x="1279667" y="2643400"/>
                </a:cubicBezTo>
                <a:cubicBezTo>
                  <a:pt x="1261417" y="2779623"/>
                  <a:pt x="1217389" y="2908190"/>
                  <a:pt x="1118846" y="2875949"/>
                </a:cubicBezTo>
                <a:cubicBezTo>
                  <a:pt x="994819" y="2835384"/>
                  <a:pt x="1047781" y="2664175"/>
                  <a:pt x="1121357" y="2534556"/>
                </a:cubicBezTo>
                <a:cubicBezTo>
                  <a:pt x="1143384" y="2495759"/>
                  <a:pt x="1184043" y="2456205"/>
                  <a:pt x="1227536" y="2418620"/>
                </a:cubicBezTo>
                <a:cubicBezTo>
                  <a:pt x="1162592" y="2449702"/>
                  <a:pt x="1096202" y="2479424"/>
                  <a:pt x="1032143" y="2511076"/>
                </a:cubicBezTo>
                <a:cubicBezTo>
                  <a:pt x="999031" y="2527444"/>
                  <a:pt x="973488" y="2541106"/>
                  <a:pt x="941971" y="2556959"/>
                </a:cubicBezTo>
                <a:cubicBezTo>
                  <a:pt x="943290" y="2635397"/>
                  <a:pt x="944563" y="3112530"/>
                  <a:pt x="765230" y="3134049"/>
                </a:cubicBezTo>
                <a:cubicBezTo>
                  <a:pt x="658462" y="3146860"/>
                  <a:pt x="618734" y="2992890"/>
                  <a:pt x="685995" y="2870089"/>
                </a:cubicBezTo>
                <a:cubicBezTo>
                  <a:pt x="740684" y="2770240"/>
                  <a:pt x="820328" y="2648222"/>
                  <a:pt x="870618" y="2588576"/>
                </a:cubicBezTo>
                <a:cubicBezTo>
                  <a:pt x="803331" y="2622665"/>
                  <a:pt x="762216" y="2647586"/>
                  <a:pt x="703635" y="2678326"/>
                </a:cubicBezTo>
                <a:cubicBezTo>
                  <a:pt x="669533" y="2696222"/>
                  <a:pt x="578992" y="2742948"/>
                  <a:pt x="578350" y="2743933"/>
                </a:cubicBezTo>
                <a:cubicBezTo>
                  <a:pt x="541742" y="2799487"/>
                  <a:pt x="493863" y="2953370"/>
                  <a:pt x="416724" y="3078830"/>
                </a:cubicBezTo>
                <a:cubicBezTo>
                  <a:pt x="329821" y="3220162"/>
                  <a:pt x="243091" y="3348649"/>
                  <a:pt x="151238" y="3286525"/>
                </a:cubicBezTo>
                <a:cubicBezTo>
                  <a:pt x="101671" y="3253005"/>
                  <a:pt x="121402" y="3049000"/>
                  <a:pt x="225410" y="2932501"/>
                </a:cubicBezTo>
                <a:cubicBezTo>
                  <a:pt x="329419" y="2815995"/>
                  <a:pt x="553543" y="2661369"/>
                  <a:pt x="555873" y="2660076"/>
                </a:cubicBezTo>
                <a:cubicBezTo>
                  <a:pt x="497935" y="2663613"/>
                  <a:pt x="435014" y="2668421"/>
                  <a:pt x="413268" y="2672567"/>
                </a:cubicBezTo>
                <a:cubicBezTo>
                  <a:pt x="275091" y="2698880"/>
                  <a:pt x="-2257" y="2776575"/>
                  <a:pt x="14" y="2591892"/>
                </a:cubicBezTo>
                <a:cubicBezTo>
                  <a:pt x="201" y="2577057"/>
                  <a:pt x="2599" y="2564259"/>
                  <a:pt x="6617" y="255310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 name="Google Shape;33;p2"/>
          <p:cNvSpPr/>
          <p:nvPr/>
        </p:nvSpPr>
        <p:spPr>
          <a:xfrm>
            <a:off x="9466240" y="-493350"/>
            <a:ext cx="2841199" cy="3430972"/>
          </a:xfrm>
          <a:custGeom>
            <a:avLst/>
            <a:gdLst/>
            <a:ahLst/>
            <a:cxnLst/>
            <a:rect l="l" t="t" r="r" b="b"/>
            <a:pathLst>
              <a:path w="1884709" h="2772503" extrusionOk="0">
                <a:moveTo>
                  <a:pt x="1884710" y="3281"/>
                </a:moveTo>
                <a:cubicBezTo>
                  <a:pt x="1580855" y="3281"/>
                  <a:pt x="1005627" y="0"/>
                  <a:pt x="1005627" y="0"/>
                </a:cubicBezTo>
                <a:cubicBezTo>
                  <a:pt x="1005627" y="0"/>
                  <a:pt x="892845" y="568977"/>
                  <a:pt x="811674" y="704277"/>
                </a:cubicBezTo>
                <a:cubicBezTo>
                  <a:pt x="588454" y="1076377"/>
                  <a:pt x="8605" y="556932"/>
                  <a:pt x="99" y="1382851"/>
                </a:cubicBezTo>
                <a:cubicBezTo>
                  <a:pt x="-3250" y="1710729"/>
                  <a:pt x="75779" y="2854970"/>
                  <a:pt x="618391" y="2767778"/>
                </a:cubicBezTo>
                <a:cubicBezTo>
                  <a:pt x="1200517" y="2674244"/>
                  <a:pt x="1102269" y="2126857"/>
                  <a:pt x="1443762" y="1956096"/>
                </a:cubicBezTo>
                <a:cubicBezTo>
                  <a:pt x="1631687" y="1862147"/>
                  <a:pt x="1884710" y="1871429"/>
                  <a:pt x="1884710" y="1871429"/>
                </a:cubicBezTo>
                <a:lnTo>
                  <a:pt x="1884710" y="3281"/>
                </a:lnTo>
                <a:close/>
              </a:path>
            </a:pathLst>
          </a:custGeom>
          <a:blipFill rotWithShape="1">
            <a:blip r:embed="rId2">
              <a:alphaModFix amt="60000"/>
            </a:blip>
            <a:stretch>
              <a:fillRect l="-142889" t="-300060" r="-264261" b="-107089"/>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 name="Google Shape;34;p2"/>
          <p:cNvSpPr/>
          <p:nvPr/>
        </p:nvSpPr>
        <p:spPr>
          <a:xfrm rot="-1337618">
            <a:off x="7539914" y="-969147"/>
            <a:ext cx="3481038" cy="1784694"/>
          </a:xfrm>
          <a:custGeom>
            <a:avLst/>
            <a:gdLst/>
            <a:ahLst/>
            <a:cxnLst/>
            <a:rect l="l" t="t" r="r" b="b"/>
            <a:pathLst>
              <a:path w="6441674" h="3302583" extrusionOk="0">
                <a:moveTo>
                  <a:pt x="6617" y="2553101"/>
                </a:moveTo>
                <a:cubicBezTo>
                  <a:pt x="34746" y="2475004"/>
                  <a:pt x="146409" y="2480811"/>
                  <a:pt x="197329" y="2483235"/>
                </a:cubicBezTo>
                <a:cubicBezTo>
                  <a:pt x="355947" y="2490783"/>
                  <a:pt x="535520" y="2579595"/>
                  <a:pt x="619745" y="2626041"/>
                </a:cubicBezTo>
                <a:cubicBezTo>
                  <a:pt x="639402" y="2615540"/>
                  <a:pt x="651785" y="2608883"/>
                  <a:pt x="664175" y="2602366"/>
                </a:cubicBezTo>
                <a:cubicBezTo>
                  <a:pt x="762276" y="2550891"/>
                  <a:pt x="873029" y="2494239"/>
                  <a:pt x="994310" y="2434298"/>
                </a:cubicBezTo>
                <a:cubicBezTo>
                  <a:pt x="1080169" y="2391858"/>
                  <a:pt x="1075688" y="2399687"/>
                  <a:pt x="1162987" y="2358291"/>
                </a:cubicBezTo>
                <a:cubicBezTo>
                  <a:pt x="1125871" y="2363555"/>
                  <a:pt x="563481" y="2399211"/>
                  <a:pt x="595159" y="2184611"/>
                </a:cubicBezTo>
                <a:cubicBezTo>
                  <a:pt x="596981" y="2172288"/>
                  <a:pt x="600605" y="2161880"/>
                  <a:pt x="605547" y="2153013"/>
                </a:cubicBezTo>
                <a:cubicBezTo>
                  <a:pt x="640205" y="2090929"/>
                  <a:pt x="743678" y="2107190"/>
                  <a:pt x="805501" y="2116319"/>
                </a:cubicBezTo>
                <a:cubicBezTo>
                  <a:pt x="980031" y="2142083"/>
                  <a:pt x="1257117" y="2281882"/>
                  <a:pt x="1285768" y="2296435"/>
                </a:cubicBezTo>
                <a:cubicBezTo>
                  <a:pt x="1422748" y="2231907"/>
                  <a:pt x="1512002" y="2195467"/>
                  <a:pt x="1650729" y="2135044"/>
                </a:cubicBezTo>
                <a:cubicBezTo>
                  <a:pt x="1585906" y="2142873"/>
                  <a:pt x="1493156" y="2131810"/>
                  <a:pt x="1469997" y="2129412"/>
                </a:cubicBezTo>
                <a:cubicBezTo>
                  <a:pt x="1313368" y="2113205"/>
                  <a:pt x="1166437" y="2091398"/>
                  <a:pt x="1064993" y="1954821"/>
                </a:cubicBezTo>
                <a:cubicBezTo>
                  <a:pt x="1029678" y="1907277"/>
                  <a:pt x="992569" y="1822089"/>
                  <a:pt x="1029310" y="1765167"/>
                </a:cubicBezTo>
                <a:cubicBezTo>
                  <a:pt x="1068810" y="1703975"/>
                  <a:pt x="1173020" y="1711430"/>
                  <a:pt x="1227656" y="1736660"/>
                </a:cubicBezTo>
                <a:cubicBezTo>
                  <a:pt x="1349493" y="1792922"/>
                  <a:pt x="1382015" y="1877742"/>
                  <a:pt x="1493410" y="1955631"/>
                </a:cubicBezTo>
                <a:cubicBezTo>
                  <a:pt x="1534150" y="1984115"/>
                  <a:pt x="1698554" y="2067670"/>
                  <a:pt x="1734726" y="2091405"/>
                </a:cubicBezTo>
                <a:cubicBezTo>
                  <a:pt x="1842907" y="2044651"/>
                  <a:pt x="1951048" y="1998869"/>
                  <a:pt x="2059061" y="1955578"/>
                </a:cubicBezTo>
                <a:cubicBezTo>
                  <a:pt x="2105935" y="1936785"/>
                  <a:pt x="2151417" y="1919975"/>
                  <a:pt x="2197474" y="1902200"/>
                </a:cubicBezTo>
                <a:cubicBezTo>
                  <a:pt x="2173531" y="1903814"/>
                  <a:pt x="2149448" y="1905455"/>
                  <a:pt x="2125009" y="1904196"/>
                </a:cubicBezTo>
                <a:cubicBezTo>
                  <a:pt x="1962976" y="1895818"/>
                  <a:pt x="1874357" y="1830384"/>
                  <a:pt x="1736849" y="1726944"/>
                </a:cubicBezTo>
                <a:cubicBezTo>
                  <a:pt x="1659864" y="1669029"/>
                  <a:pt x="1539923" y="1505844"/>
                  <a:pt x="1572565" y="1403991"/>
                </a:cubicBezTo>
                <a:cubicBezTo>
                  <a:pt x="1577227" y="1389441"/>
                  <a:pt x="1584895" y="1375900"/>
                  <a:pt x="1596341" y="1364342"/>
                </a:cubicBezTo>
                <a:cubicBezTo>
                  <a:pt x="1680585" y="1279429"/>
                  <a:pt x="1786643" y="1332134"/>
                  <a:pt x="1838038" y="1399840"/>
                </a:cubicBezTo>
                <a:cubicBezTo>
                  <a:pt x="1937915" y="1531401"/>
                  <a:pt x="1952032" y="1569640"/>
                  <a:pt x="2071572" y="1680402"/>
                </a:cubicBezTo>
                <a:cubicBezTo>
                  <a:pt x="2157478" y="1760004"/>
                  <a:pt x="2287920" y="1819615"/>
                  <a:pt x="2346662" y="1845201"/>
                </a:cubicBezTo>
                <a:cubicBezTo>
                  <a:pt x="2524743" y="1779537"/>
                  <a:pt x="2663094" y="1734372"/>
                  <a:pt x="2826314" y="1686173"/>
                </a:cubicBezTo>
                <a:cubicBezTo>
                  <a:pt x="2651883" y="1648848"/>
                  <a:pt x="2427819" y="1569770"/>
                  <a:pt x="2314964" y="1494574"/>
                </a:cubicBezTo>
                <a:cubicBezTo>
                  <a:pt x="2200213" y="1418106"/>
                  <a:pt x="2142228" y="1301602"/>
                  <a:pt x="2180610" y="1229775"/>
                </a:cubicBezTo>
                <a:cubicBezTo>
                  <a:pt x="2193402" y="1205833"/>
                  <a:pt x="2216916" y="1186952"/>
                  <a:pt x="2252599" y="1176091"/>
                </a:cubicBezTo>
                <a:cubicBezTo>
                  <a:pt x="2437243" y="1119814"/>
                  <a:pt x="2621464" y="1385564"/>
                  <a:pt x="2736972" y="1489906"/>
                </a:cubicBezTo>
                <a:cubicBezTo>
                  <a:pt x="2764163" y="1514447"/>
                  <a:pt x="2935680" y="1652552"/>
                  <a:pt x="2935680" y="1652552"/>
                </a:cubicBezTo>
                <a:cubicBezTo>
                  <a:pt x="2935680" y="1652552"/>
                  <a:pt x="3337783" y="1552004"/>
                  <a:pt x="3470725" y="1531532"/>
                </a:cubicBezTo>
                <a:cubicBezTo>
                  <a:pt x="3594825" y="1512409"/>
                  <a:pt x="3741227" y="1491578"/>
                  <a:pt x="3879191" y="1471378"/>
                </a:cubicBezTo>
                <a:cubicBezTo>
                  <a:pt x="3787974" y="1459019"/>
                  <a:pt x="3695753" y="1444975"/>
                  <a:pt x="3657645" y="1434844"/>
                </a:cubicBezTo>
                <a:cubicBezTo>
                  <a:pt x="3433756" y="1375318"/>
                  <a:pt x="3259493" y="1343342"/>
                  <a:pt x="3042367" y="1236283"/>
                </a:cubicBezTo>
                <a:cubicBezTo>
                  <a:pt x="2840177" y="1136577"/>
                  <a:pt x="2680929" y="977866"/>
                  <a:pt x="2768851" y="808445"/>
                </a:cubicBezTo>
                <a:cubicBezTo>
                  <a:pt x="2789144" y="769348"/>
                  <a:pt x="2822630" y="729744"/>
                  <a:pt x="2871721" y="690064"/>
                </a:cubicBezTo>
                <a:cubicBezTo>
                  <a:pt x="3182809" y="438834"/>
                  <a:pt x="3477355" y="960055"/>
                  <a:pt x="3697226" y="1127372"/>
                </a:cubicBezTo>
                <a:cubicBezTo>
                  <a:pt x="3864055" y="1254383"/>
                  <a:pt x="4005769" y="1375568"/>
                  <a:pt x="4074416" y="1442552"/>
                </a:cubicBezTo>
                <a:cubicBezTo>
                  <a:pt x="4074550" y="1442649"/>
                  <a:pt x="4074751" y="1442657"/>
                  <a:pt x="4074751" y="1442715"/>
                </a:cubicBezTo>
                <a:cubicBezTo>
                  <a:pt x="4114265" y="1437051"/>
                  <a:pt x="4146345" y="1431790"/>
                  <a:pt x="4186796" y="1426055"/>
                </a:cubicBezTo>
                <a:cubicBezTo>
                  <a:pt x="4229994" y="1419926"/>
                  <a:pt x="4273861" y="1413708"/>
                  <a:pt x="4318062" y="1407543"/>
                </a:cubicBezTo>
                <a:cubicBezTo>
                  <a:pt x="4601223" y="1367866"/>
                  <a:pt x="4823573" y="1330886"/>
                  <a:pt x="5122605" y="1291408"/>
                </a:cubicBezTo>
                <a:cubicBezTo>
                  <a:pt x="5018597" y="1247172"/>
                  <a:pt x="4896773" y="1158944"/>
                  <a:pt x="4772204" y="1111549"/>
                </a:cubicBezTo>
                <a:cubicBezTo>
                  <a:pt x="4426826" y="980103"/>
                  <a:pt x="3272887" y="495594"/>
                  <a:pt x="3402613" y="172049"/>
                </a:cubicBezTo>
                <a:cubicBezTo>
                  <a:pt x="3406833" y="161614"/>
                  <a:pt x="3412257" y="151167"/>
                  <a:pt x="3419222" y="141087"/>
                </a:cubicBezTo>
                <a:cubicBezTo>
                  <a:pt x="3595495" y="-115471"/>
                  <a:pt x="4116006" y="-46965"/>
                  <a:pt x="4620177" y="553338"/>
                </a:cubicBezTo>
                <a:cubicBezTo>
                  <a:pt x="4952695" y="949252"/>
                  <a:pt x="5201030" y="1223616"/>
                  <a:pt x="5254541" y="1282496"/>
                </a:cubicBezTo>
                <a:cubicBezTo>
                  <a:pt x="5420968" y="1260600"/>
                  <a:pt x="5579693" y="1238112"/>
                  <a:pt x="5747058" y="1216717"/>
                </a:cubicBezTo>
                <a:cubicBezTo>
                  <a:pt x="5917102" y="1194992"/>
                  <a:pt x="6391737" y="1135856"/>
                  <a:pt x="6393813" y="1135636"/>
                </a:cubicBezTo>
                <a:cubicBezTo>
                  <a:pt x="6417254" y="1132784"/>
                  <a:pt x="6438417" y="1149651"/>
                  <a:pt x="6441364" y="1173131"/>
                </a:cubicBezTo>
                <a:cubicBezTo>
                  <a:pt x="6444177" y="1196592"/>
                  <a:pt x="6427568" y="1217947"/>
                  <a:pt x="6404194" y="1220833"/>
                </a:cubicBezTo>
                <a:cubicBezTo>
                  <a:pt x="6402185" y="1221077"/>
                  <a:pt x="5927884" y="1280067"/>
                  <a:pt x="5757907" y="1301749"/>
                </a:cubicBezTo>
                <a:cubicBezTo>
                  <a:pt x="5666758" y="1313399"/>
                  <a:pt x="5580832" y="1325857"/>
                  <a:pt x="5489749" y="1337642"/>
                </a:cubicBezTo>
                <a:cubicBezTo>
                  <a:pt x="5449231" y="1449560"/>
                  <a:pt x="5030786" y="2601783"/>
                  <a:pt x="4924902" y="2779315"/>
                </a:cubicBezTo>
                <a:cubicBezTo>
                  <a:pt x="4856523" y="2893978"/>
                  <a:pt x="4779906" y="3056421"/>
                  <a:pt x="4608523" y="2968117"/>
                </a:cubicBezTo>
                <a:cubicBezTo>
                  <a:pt x="4451271" y="2887087"/>
                  <a:pt x="4501903" y="2563147"/>
                  <a:pt x="4606782" y="2366482"/>
                </a:cubicBezTo>
                <a:cubicBezTo>
                  <a:pt x="4763833" y="2071789"/>
                  <a:pt x="5205651" y="1507719"/>
                  <a:pt x="5359420" y="1345791"/>
                </a:cubicBezTo>
                <a:cubicBezTo>
                  <a:pt x="5086105" y="1381325"/>
                  <a:pt x="4906016" y="1414681"/>
                  <a:pt x="4642076" y="1450835"/>
                </a:cubicBezTo>
                <a:cubicBezTo>
                  <a:pt x="4641943" y="1450858"/>
                  <a:pt x="4641809" y="1450998"/>
                  <a:pt x="4641608" y="1451000"/>
                </a:cubicBezTo>
                <a:cubicBezTo>
                  <a:pt x="4533045" y="1586663"/>
                  <a:pt x="4240575" y="2016878"/>
                  <a:pt x="4077564" y="2293970"/>
                </a:cubicBezTo>
                <a:cubicBezTo>
                  <a:pt x="3893858" y="2606344"/>
                  <a:pt x="3832980" y="3212674"/>
                  <a:pt x="3450900" y="3022934"/>
                </a:cubicBezTo>
                <a:cubicBezTo>
                  <a:pt x="3258622" y="2927451"/>
                  <a:pt x="3314143" y="2536666"/>
                  <a:pt x="3477958" y="2196297"/>
                </a:cubicBezTo>
                <a:cubicBezTo>
                  <a:pt x="3501331" y="2147675"/>
                  <a:pt x="3526981" y="2100145"/>
                  <a:pt x="3554441" y="2054597"/>
                </a:cubicBezTo>
                <a:cubicBezTo>
                  <a:pt x="3735869" y="1753069"/>
                  <a:pt x="4008113" y="1591760"/>
                  <a:pt x="4240307" y="1504919"/>
                </a:cubicBezTo>
                <a:cubicBezTo>
                  <a:pt x="4226444" y="1506876"/>
                  <a:pt x="4212313" y="1508814"/>
                  <a:pt x="4198650" y="1510757"/>
                </a:cubicBezTo>
                <a:cubicBezTo>
                  <a:pt x="3940337" y="1547371"/>
                  <a:pt x="3701043" y="1582574"/>
                  <a:pt x="3483918" y="1616067"/>
                </a:cubicBezTo>
                <a:cubicBezTo>
                  <a:pt x="3420562" y="1625830"/>
                  <a:pt x="3354661" y="1638094"/>
                  <a:pt x="3286550" y="1652423"/>
                </a:cubicBezTo>
                <a:cubicBezTo>
                  <a:pt x="3237794" y="1772032"/>
                  <a:pt x="3069692" y="2188629"/>
                  <a:pt x="2991000" y="2518061"/>
                </a:cubicBezTo>
                <a:cubicBezTo>
                  <a:pt x="2919808" y="2816297"/>
                  <a:pt x="3000175" y="3255791"/>
                  <a:pt x="2682228" y="3203144"/>
                </a:cubicBezTo>
                <a:cubicBezTo>
                  <a:pt x="2499889" y="3172946"/>
                  <a:pt x="2516170" y="2872319"/>
                  <a:pt x="2618665" y="2560615"/>
                </a:cubicBezTo>
                <a:cubicBezTo>
                  <a:pt x="2639895" y="2496047"/>
                  <a:pt x="2666671" y="2431927"/>
                  <a:pt x="2697485" y="2369013"/>
                </a:cubicBezTo>
                <a:cubicBezTo>
                  <a:pt x="2841985" y="2073905"/>
                  <a:pt x="2997228" y="1826617"/>
                  <a:pt x="3133718" y="1686673"/>
                </a:cubicBezTo>
                <a:cubicBezTo>
                  <a:pt x="3086971" y="1697436"/>
                  <a:pt x="2791019" y="1782696"/>
                  <a:pt x="2645648" y="1831144"/>
                </a:cubicBezTo>
                <a:cubicBezTo>
                  <a:pt x="2611144" y="1912943"/>
                  <a:pt x="2548290" y="2065620"/>
                  <a:pt x="2488597" y="2250164"/>
                </a:cubicBezTo>
                <a:cubicBezTo>
                  <a:pt x="2407118" y="2502075"/>
                  <a:pt x="2356132" y="2781083"/>
                  <a:pt x="2192344" y="2729105"/>
                </a:cubicBezTo>
                <a:cubicBezTo>
                  <a:pt x="2004037" y="2669339"/>
                  <a:pt x="2105513" y="2404027"/>
                  <a:pt x="2225241" y="2190029"/>
                </a:cubicBezTo>
                <a:cubicBezTo>
                  <a:pt x="2299654" y="2057034"/>
                  <a:pt x="2376666" y="1965811"/>
                  <a:pt x="2446103" y="1900714"/>
                </a:cubicBezTo>
                <a:cubicBezTo>
                  <a:pt x="2330348" y="1942417"/>
                  <a:pt x="2212603" y="1986405"/>
                  <a:pt x="2091014" y="2035154"/>
                </a:cubicBezTo>
                <a:cubicBezTo>
                  <a:pt x="2025046" y="2061595"/>
                  <a:pt x="1958803" y="2089369"/>
                  <a:pt x="1892648" y="2117149"/>
                </a:cubicBezTo>
                <a:cubicBezTo>
                  <a:pt x="1864191" y="2176172"/>
                  <a:pt x="1760879" y="2393190"/>
                  <a:pt x="1745120" y="2487401"/>
                </a:cubicBezTo>
                <a:cubicBezTo>
                  <a:pt x="1717527" y="2652375"/>
                  <a:pt x="1702881" y="2818741"/>
                  <a:pt x="1578157" y="2809606"/>
                </a:cubicBezTo>
                <a:cubicBezTo>
                  <a:pt x="1454995" y="2800592"/>
                  <a:pt x="1451901" y="2638417"/>
                  <a:pt x="1540258" y="2464885"/>
                </a:cubicBezTo>
                <a:cubicBezTo>
                  <a:pt x="1595175" y="2357018"/>
                  <a:pt x="1710616" y="2222832"/>
                  <a:pt x="1793026" y="2151312"/>
                </a:cubicBezTo>
                <a:cubicBezTo>
                  <a:pt x="1635962" y="2218064"/>
                  <a:pt x="1530795" y="2276243"/>
                  <a:pt x="1375384" y="2348700"/>
                </a:cubicBezTo>
                <a:cubicBezTo>
                  <a:pt x="1342427" y="2414006"/>
                  <a:pt x="1296116" y="2520673"/>
                  <a:pt x="1279667" y="2643400"/>
                </a:cubicBezTo>
                <a:cubicBezTo>
                  <a:pt x="1261417" y="2779623"/>
                  <a:pt x="1217389" y="2908190"/>
                  <a:pt x="1118846" y="2875949"/>
                </a:cubicBezTo>
                <a:cubicBezTo>
                  <a:pt x="994819" y="2835384"/>
                  <a:pt x="1047781" y="2664175"/>
                  <a:pt x="1121357" y="2534556"/>
                </a:cubicBezTo>
                <a:cubicBezTo>
                  <a:pt x="1143384" y="2495759"/>
                  <a:pt x="1184043" y="2456205"/>
                  <a:pt x="1227536" y="2418620"/>
                </a:cubicBezTo>
                <a:cubicBezTo>
                  <a:pt x="1162592" y="2449702"/>
                  <a:pt x="1096202" y="2479424"/>
                  <a:pt x="1032143" y="2511076"/>
                </a:cubicBezTo>
                <a:cubicBezTo>
                  <a:pt x="999031" y="2527444"/>
                  <a:pt x="973488" y="2541106"/>
                  <a:pt x="941971" y="2556959"/>
                </a:cubicBezTo>
                <a:cubicBezTo>
                  <a:pt x="943290" y="2635397"/>
                  <a:pt x="944563" y="3112530"/>
                  <a:pt x="765230" y="3134049"/>
                </a:cubicBezTo>
                <a:cubicBezTo>
                  <a:pt x="658462" y="3146860"/>
                  <a:pt x="618734" y="2992890"/>
                  <a:pt x="685995" y="2870089"/>
                </a:cubicBezTo>
                <a:cubicBezTo>
                  <a:pt x="740684" y="2770240"/>
                  <a:pt x="820328" y="2648222"/>
                  <a:pt x="870618" y="2588576"/>
                </a:cubicBezTo>
                <a:cubicBezTo>
                  <a:pt x="803331" y="2622665"/>
                  <a:pt x="762216" y="2647586"/>
                  <a:pt x="703635" y="2678326"/>
                </a:cubicBezTo>
                <a:cubicBezTo>
                  <a:pt x="669533" y="2696222"/>
                  <a:pt x="578992" y="2742948"/>
                  <a:pt x="578350" y="2743933"/>
                </a:cubicBezTo>
                <a:cubicBezTo>
                  <a:pt x="541742" y="2799487"/>
                  <a:pt x="493863" y="2953370"/>
                  <a:pt x="416724" y="3078830"/>
                </a:cubicBezTo>
                <a:cubicBezTo>
                  <a:pt x="329821" y="3220162"/>
                  <a:pt x="243091" y="3348649"/>
                  <a:pt x="151238" y="3286525"/>
                </a:cubicBezTo>
                <a:cubicBezTo>
                  <a:pt x="101671" y="3253005"/>
                  <a:pt x="121402" y="3049000"/>
                  <a:pt x="225410" y="2932501"/>
                </a:cubicBezTo>
                <a:cubicBezTo>
                  <a:pt x="329419" y="2815995"/>
                  <a:pt x="553543" y="2661369"/>
                  <a:pt x="555873" y="2660076"/>
                </a:cubicBezTo>
                <a:cubicBezTo>
                  <a:pt x="497935" y="2663613"/>
                  <a:pt x="435014" y="2668421"/>
                  <a:pt x="413268" y="2672567"/>
                </a:cubicBezTo>
                <a:cubicBezTo>
                  <a:pt x="275091" y="2698880"/>
                  <a:pt x="-2257" y="2776575"/>
                  <a:pt x="14" y="2591892"/>
                </a:cubicBezTo>
                <a:cubicBezTo>
                  <a:pt x="201" y="2577057"/>
                  <a:pt x="2599" y="2564259"/>
                  <a:pt x="6617" y="2553101"/>
                </a:cubicBezTo>
                <a:close/>
              </a:path>
            </a:pathLst>
          </a:custGeom>
          <a:blipFill rotWithShape="1">
            <a:blip r:embed="rId2">
              <a:alphaModFix amt="60000"/>
            </a:blip>
            <a:stretch>
              <a:fillRect/>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 name="Google Shape;35;p2"/>
          <p:cNvSpPr/>
          <p:nvPr/>
        </p:nvSpPr>
        <p:spPr>
          <a:xfrm flipH="1">
            <a:off x="-699560" y="-251523"/>
            <a:ext cx="3478504" cy="1783395"/>
          </a:xfrm>
          <a:custGeom>
            <a:avLst/>
            <a:gdLst/>
            <a:ahLst/>
            <a:cxnLst/>
            <a:rect l="l" t="t" r="r" b="b"/>
            <a:pathLst>
              <a:path w="6441674" h="3302583" extrusionOk="0">
                <a:moveTo>
                  <a:pt x="6617" y="2553101"/>
                </a:moveTo>
                <a:cubicBezTo>
                  <a:pt x="34746" y="2475004"/>
                  <a:pt x="146409" y="2480811"/>
                  <a:pt x="197329" y="2483235"/>
                </a:cubicBezTo>
                <a:cubicBezTo>
                  <a:pt x="355947" y="2490783"/>
                  <a:pt x="535520" y="2579595"/>
                  <a:pt x="619745" y="2626041"/>
                </a:cubicBezTo>
                <a:cubicBezTo>
                  <a:pt x="639402" y="2615540"/>
                  <a:pt x="651785" y="2608883"/>
                  <a:pt x="664175" y="2602366"/>
                </a:cubicBezTo>
                <a:cubicBezTo>
                  <a:pt x="762276" y="2550891"/>
                  <a:pt x="873029" y="2494239"/>
                  <a:pt x="994310" y="2434298"/>
                </a:cubicBezTo>
                <a:cubicBezTo>
                  <a:pt x="1080169" y="2391858"/>
                  <a:pt x="1075688" y="2399687"/>
                  <a:pt x="1162987" y="2358291"/>
                </a:cubicBezTo>
                <a:cubicBezTo>
                  <a:pt x="1125871" y="2363555"/>
                  <a:pt x="563481" y="2399211"/>
                  <a:pt x="595159" y="2184611"/>
                </a:cubicBezTo>
                <a:cubicBezTo>
                  <a:pt x="596981" y="2172288"/>
                  <a:pt x="600605" y="2161880"/>
                  <a:pt x="605547" y="2153013"/>
                </a:cubicBezTo>
                <a:cubicBezTo>
                  <a:pt x="640205" y="2090929"/>
                  <a:pt x="743678" y="2107190"/>
                  <a:pt x="805501" y="2116319"/>
                </a:cubicBezTo>
                <a:cubicBezTo>
                  <a:pt x="980031" y="2142083"/>
                  <a:pt x="1257117" y="2281882"/>
                  <a:pt x="1285768" y="2296435"/>
                </a:cubicBezTo>
                <a:cubicBezTo>
                  <a:pt x="1422748" y="2231907"/>
                  <a:pt x="1512002" y="2195467"/>
                  <a:pt x="1650729" y="2135044"/>
                </a:cubicBezTo>
                <a:cubicBezTo>
                  <a:pt x="1585906" y="2142873"/>
                  <a:pt x="1493156" y="2131810"/>
                  <a:pt x="1469997" y="2129412"/>
                </a:cubicBezTo>
                <a:cubicBezTo>
                  <a:pt x="1313368" y="2113205"/>
                  <a:pt x="1166437" y="2091398"/>
                  <a:pt x="1064993" y="1954821"/>
                </a:cubicBezTo>
                <a:cubicBezTo>
                  <a:pt x="1029678" y="1907277"/>
                  <a:pt x="992569" y="1822089"/>
                  <a:pt x="1029310" y="1765167"/>
                </a:cubicBezTo>
                <a:cubicBezTo>
                  <a:pt x="1068810" y="1703975"/>
                  <a:pt x="1173020" y="1711430"/>
                  <a:pt x="1227656" y="1736660"/>
                </a:cubicBezTo>
                <a:cubicBezTo>
                  <a:pt x="1349493" y="1792922"/>
                  <a:pt x="1382015" y="1877742"/>
                  <a:pt x="1493410" y="1955631"/>
                </a:cubicBezTo>
                <a:cubicBezTo>
                  <a:pt x="1534150" y="1984115"/>
                  <a:pt x="1698554" y="2067670"/>
                  <a:pt x="1734726" y="2091405"/>
                </a:cubicBezTo>
                <a:cubicBezTo>
                  <a:pt x="1842907" y="2044651"/>
                  <a:pt x="1951048" y="1998869"/>
                  <a:pt x="2059061" y="1955578"/>
                </a:cubicBezTo>
                <a:cubicBezTo>
                  <a:pt x="2105935" y="1936785"/>
                  <a:pt x="2151417" y="1919975"/>
                  <a:pt x="2197474" y="1902200"/>
                </a:cubicBezTo>
                <a:cubicBezTo>
                  <a:pt x="2173531" y="1903814"/>
                  <a:pt x="2149448" y="1905455"/>
                  <a:pt x="2125009" y="1904196"/>
                </a:cubicBezTo>
                <a:cubicBezTo>
                  <a:pt x="1962976" y="1895818"/>
                  <a:pt x="1874357" y="1830384"/>
                  <a:pt x="1736849" y="1726944"/>
                </a:cubicBezTo>
                <a:cubicBezTo>
                  <a:pt x="1659864" y="1669029"/>
                  <a:pt x="1539923" y="1505844"/>
                  <a:pt x="1572565" y="1403991"/>
                </a:cubicBezTo>
                <a:cubicBezTo>
                  <a:pt x="1577227" y="1389441"/>
                  <a:pt x="1584895" y="1375900"/>
                  <a:pt x="1596341" y="1364342"/>
                </a:cubicBezTo>
                <a:cubicBezTo>
                  <a:pt x="1680585" y="1279429"/>
                  <a:pt x="1786643" y="1332134"/>
                  <a:pt x="1838038" y="1399840"/>
                </a:cubicBezTo>
                <a:cubicBezTo>
                  <a:pt x="1937915" y="1531401"/>
                  <a:pt x="1952032" y="1569640"/>
                  <a:pt x="2071572" y="1680402"/>
                </a:cubicBezTo>
                <a:cubicBezTo>
                  <a:pt x="2157478" y="1760004"/>
                  <a:pt x="2287920" y="1819615"/>
                  <a:pt x="2346662" y="1845201"/>
                </a:cubicBezTo>
                <a:cubicBezTo>
                  <a:pt x="2524743" y="1779537"/>
                  <a:pt x="2663094" y="1734372"/>
                  <a:pt x="2826314" y="1686173"/>
                </a:cubicBezTo>
                <a:cubicBezTo>
                  <a:pt x="2651883" y="1648848"/>
                  <a:pt x="2427819" y="1569770"/>
                  <a:pt x="2314964" y="1494574"/>
                </a:cubicBezTo>
                <a:cubicBezTo>
                  <a:pt x="2200213" y="1418106"/>
                  <a:pt x="2142228" y="1301602"/>
                  <a:pt x="2180610" y="1229775"/>
                </a:cubicBezTo>
                <a:cubicBezTo>
                  <a:pt x="2193402" y="1205833"/>
                  <a:pt x="2216916" y="1186952"/>
                  <a:pt x="2252599" y="1176091"/>
                </a:cubicBezTo>
                <a:cubicBezTo>
                  <a:pt x="2437243" y="1119814"/>
                  <a:pt x="2621464" y="1385564"/>
                  <a:pt x="2736972" y="1489906"/>
                </a:cubicBezTo>
                <a:cubicBezTo>
                  <a:pt x="2764163" y="1514447"/>
                  <a:pt x="2935680" y="1652552"/>
                  <a:pt x="2935680" y="1652552"/>
                </a:cubicBezTo>
                <a:cubicBezTo>
                  <a:pt x="2935680" y="1652552"/>
                  <a:pt x="3337783" y="1552004"/>
                  <a:pt x="3470725" y="1531532"/>
                </a:cubicBezTo>
                <a:cubicBezTo>
                  <a:pt x="3594825" y="1512409"/>
                  <a:pt x="3741227" y="1491578"/>
                  <a:pt x="3879191" y="1471378"/>
                </a:cubicBezTo>
                <a:cubicBezTo>
                  <a:pt x="3787974" y="1459019"/>
                  <a:pt x="3695753" y="1444975"/>
                  <a:pt x="3657645" y="1434844"/>
                </a:cubicBezTo>
                <a:cubicBezTo>
                  <a:pt x="3433756" y="1375318"/>
                  <a:pt x="3259493" y="1343342"/>
                  <a:pt x="3042367" y="1236283"/>
                </a:cubicBezTo>
                <a:cubicBezTo>
                  <a:pt x="2840177" y="1136577"/>
                  <a:pt x="2680929" y="977866"/>
                  <a:pt x="2768851" y="808445"/>
                </a:cubicBezTo>
                <a:cubicBezTo>
                  <a:pt x="2789144" y="769348"/>
                  <a:pt x="2822630" y="729744"/>
                  <a:pt x="2871721" y="690064"/>
                </a:cubicBezTo>
                <a:cubicBezTo>
                  <a:pt x="3182809" y="438834"/>
                  <a:pt x="3477355" y="960055"/>
                  <a:pt x="3697226" y="1127372"/>
                </a:cubicBezTo>
                <a:cubicBezTo>
                  <a:pt x="3864055" y="1254383"/>
                  <a:pt x="4005769" y="1375568"/>
                  <a:pt x="4074416" y="1442552"/>
                </a:cubicBezTo>
                <a:cubicBezTo>
                  <a:pt x="4074550" y="1442649"/>
                  <a:pt x="4074751" y="1442657"/>
                  <a:pt x="4074751" y="1442715"/>
                </a:cubicBezTo>
                <a:cubicBezTo>
                  <a:pt x="4114265" y="1437051"/>
                  <a:pt x="4146345" y="1431790"/>
                  <a:pt x="4186796" y="1426055"/>
                </a:cubicBezTo>
                <a:cubicBezTo>
                  <a:pt x="4229994" y="1419926"/>
                  <a:pt x="4273861" y="1413708"/>
                  <a:pt x="4318062" y="1407543"/>
                </a:cubicBezTo>
                <a:cubicBezTo>
                  <a:pt x="4601223" y="1367866"/>
                  <a:pt x="4823573" y="1330886"/>
                  <a:pt x="5122605" y="1291408"/>
                </a:cubicBezTo>
                <a:cubicBezTo>
                  <a:pt x="5018597" y="1247172"/>
                  <a:pt x="4896773" y="1158944"/>
                  <a:pt x="4772204" y="1111549"/>
                </a:cubicBezTo>
                <a:cubicBezTo>
                  <a:pt x="4426826" y="980103"/>
                  <a:pt x="3272887" y="495594"/>
                  <a:pt x="3402613" y="172049"/>
                </a:cubicBezTo>
                <a:cubicBezTo>
                  <a:pt x="3406833" y="161614"/>
                  <a:pt x="3412257" y="151167"/>
                  <a:pt x="3419222" y="141087"/>
                </a:cubicBezTo>
                <a:cubicBezTo>
                  <a:pt x="3595495" y="-115471"/>
                  <a:pt x="4116006" y="-46965"/>
                  <a:pt x="4620177" y="553338"/>
                </a:cubicBezTo>
                <a:cubicBezTo>
                  <a:pt x="4952695" y="949252"/>
                  <a:pt x="5201030" y="1223616"/>
                  <a:pt x="5254541" y="1282496"/>
                </a:cubicBezTo>
                <a:cubicBezTo>
                  <a:pt x="5420968" y="1260600"/>
                  <a:pt x="5579693" y="1238112"/>
                  <a:pt x="5747058" y="1216717"/>
                </a:cubicBezTo>
                <a:cubicBezTo>
                  <a:pt x="5917102" y="1194992"/>
                  <a:pt x="6391737" y="1135856"/>
                  <a:pt x="6393813" y="1135636"/>
                </a:cubicBezTo>
                <a:cubicBezTo>
                  <a:pt x="6417254" y="1132784"/>
                  <a:pt x="6438417" y="1149651"/>
                  <a:pt x="6441364" y="1173131"/>
                </a:cubicBezTo>
                <a:cubicBezTo>
                  <a:pt x="6444177" y="1196592"/>
                  <a:pt x="6427568" y="1217947"/>
                  <a:pt x="6404194" y="1220833"/>
                </a:cubicBezTo>
                <a:cubicBezTo>
                  <a:pt x="6402185" y="1221077"/>
                  <a:pt x="5927884" y="1280067"/>
                  <a:pt x="5757907" y="1301749"/>
                </a:cubicBezTo>
                <a:cubicBezTo>
                  <a:pt x="5666758" y="1313399"/>
                  <a:pt x="5580832" y="1325857"/>
                  <a:pt x="5489749" y="1337642"/>
                </a:cubicBezTo>
                <a:cubicBezTo>
                  <a:pt x="5449231" y="1449560"/>
                  <a:pt x="5030786" y="2601783"/>
                  <a:pt x="4924902" y="2779315"/>
                </a:cubicBezTo>
                <a:cubicBezTo>
                  <a:pt x="4856523" y="2893978"/>
                  <a:pt x="4779906" y="3056421"/>
                  <a:pt x="4608523" y="2968117"/>
                </a:cubicBezTo>
                <a:cubicBezTo>
                  <a:pt x="4451271" y="2887087"/>
                  <a:pt x="4501903" y="2563147"/>
                  <a:pt x="4606782" y="2366482"/>
                </a:cubicBezTo>
                <a:cubicBezTo>
                  <a:pt x="4763833" y="2071789"/>
                  <a:pt x="5205651" y="1507719"/>
                  <a:pt x="5359420" y="1345791"/>
                </a:cubicBezTo>
                <a:cubicBezTo>
                  <a:pt x="5086105" y="1381325"/>
                  <a:pt x="4906016" y="1414681"/>
                  <a:pt x="4642076" y="1450835"/>
                </a:cubicBezTo>
                <a:cubicBezTo>
                  <a:pt x="4641943" y="1450858"/>
                  <a:pt x="4641809" y="1450998"/>
                  <a:pt x="4641608" y="1451000"/>
                </a:cubicBezTo>
                <a:cubicBezTo>
                  <a:pt x="4533045" y="1586663"/>
                  <a:pt x="4240575" y="2016878"/>
                  <a:pt x="4077564" y="2293970"/>
                </a:cubicBezTo>
                <a:cubicBezTo>
                  <a:pt x="3893858" y="2606344"/>
                  <a:pt x="3832980" y="3212674"/>
                  <a:pt x="3450900" y="3022934"/>
                </a:cubicBezTo>
                <a:cubicBezTo>
                  <a:pt x="3258622" y="2927451"/>
                  <a:pt x="3314143" y="2536666"/>
                  <a:pt x="3477958" y="2196297"/>
                </a:cubicBezTo>
                <a:cubicBezTo>
                  <a:pt x="3501331" y="2147675"/>
                  <a:pt x="3526981" y="2100145"/>
                  <a:pt x="3554441" y="2054597"/>
                </a:cubicBezTo>
                <a:cubicBezTo>
                  <a:pt x="3735869" y="1753069"/>
                  <a:pt x="4008113" y="1591760"/>
                  <a:pt x="4240307" y="1504919"/>
                </a:cubicBezTo>
                <a:cubicBezTo>
                  <a:pt x="4226444" y="1506876"/>
                  <a:pt x="4212313" y="1508814"/>
                  <a:pt x="4198650" y="1510757"/>
                </a:cubicBezTo>
                <a:cubicBezTo>
                  <a:pt x="3940337" y="1547371"/>
                  <a:pt x="3701043" y="1582574"/>
                  <a:pt x="3483918" y="1616067"/>
                </a:cubicBezTo>
                <a:cubicBezTo>
                  <a:pt x="3420562" y="1625830"/>
                  <a:pt x="3354661" y="1638094"/>
                  <a:pt x="3286550" y="1652423"/>
                </a:cubicBezTo>
                <a:cubicBezTo>
                  <a:pt x="3237794" y="1772032"/>
                  <a:pt x="3069692" y="2188629"/>
                  <a:pt x="2991000" y="2518061"/>
                </a:cubicBezTo>
                <a:cubicBezTo>
                  <a:pt x="2919808" y="2816297"/>
                  <a:pt x="3000175" y="3255791"/>
                  <a:pt x="2682228" y="3203144"/>
                </a:cubicBezTo>
                <a:cubicBezTo>
                  <a:pt x="2499889" y="3172946"/>
                  <a:pt x="2516170" y="2872319"/>
                  <a:pt x="2618665" y="2560615"/>
                </a:cubicBezTo>
                <a:cubicBezTo>
                  <a:pt x="2639895" y="2496047"/>
                  <a:pt x="2666671" y="2431927"/>
                  <a:pt x="2697485" y="2369013"/>
                </a:cubicBezTo>
                <a:cubicBezTo>
                  <a:pt x="2841985" y="2073905"/>
                  <a:pt x="2997228" y="1826617"/>
                  <a:pt x="3133718" y="1686673"/>
                </a:cubicBezTo>
                <a:cubicBezTo>
                  <a:pt x="3086971" y="1697436"/>
                  <a:pt x="2791019" y="1782696"/>
                  <a:pt x="2645648" y="1831144"/>
                </a:cubicBezTo>
                <a:cubicBezTo>
                  <a:pt x="2611144" y="1912943"/>
                  <a:pt x="2548290" y="2065620"/>
                  <a:pt x="2488597" y="2250164"/>
                </a:cubicBezTo>
                <a:cubicBezTo>
                  <a:pt x="2407118" y="2502075"/>
                  <a:pt x="2356132" y="2781083"/>
                  <a:pt x="2192344" y="2729105"/>
                </a:cubicBezTo>
                <a:cubicBezTo>
                  <a:pt x="2004037" y="2669339"/>
                  <a:pt x="2105513" y="2404027"/>
                  <a:pt x="2225241" y="2190029"/>
                </a:cubicBezTo>
                <a:cubicBezTo>
                  <a:pt x="2299654" y="2057034"/>
                  <a:pt x="2376666" y="1965811"/>
                  <a:pt x="2446103" y="1900714"/>
                </a:cubicBezTo>
                <a:cubicBezTo>
                  <a:pt x="2330348" y="1942417"/>
                  <a:pt x="2212603" y="1986405"/>
                  <a:pt x="2091014" y="2035154"/>
                </a:cubicBezTo>
                <a:cubicBezTo>
                  <a:pt x="2025046" y="2061595"/>
                  <a:pt x="1958803" y="2089369"/>
                  <a:pt x="1892648" y="2117149"/>
                </a:cubicBezTo>
                <a:cubicBezTo>
                  <a:pt x="1864191" y="2176172"/>
                  <a:pt x="1760879" y="2393190"/>
                  <a:pt x="1745120" y="2487401"/>
                </a:cubicBezTo>
                <a:cubicBezTo>
                  <a:pt x="1717527" y="2652375"/>
                  <a:pt x="1702881" y="2818741"/>
                  <a:pt x="1578157" y="2809606"/>
                </a:cubicBezTo>
                <a:cubicBezTo>
                  <a:pt x="1454995" y="2800592"/>
                  <a:pt x="1451901" y="2638417"/>
                  <a:pt x="1540258" y="2464885"/>
                </a:cubicBezTo>
                <a:cubicBezTo>
                  <a:pt x="1595175" y="2357018"/>
                  <a:pt x="1710616" y="2222832"/>
                  <a:pt x="1793026" y="2151312"/>
                </a:cubicBezTo>
                <a:cubicBezTo>
                  <a:pt x="1635962" y="2218064"/>
                  <a:pt x="1530795" y="2276243"/>
                  <a:pt x="1375384" y="2348700"/>
                </a:cubicBezTo>
                <a:cubicBezTo>
                  <a:pt x="1342427" y="2414006"/>
                  <a:pt x="1296116" y="2520673"/>
                  <a:pt x="1279667" y="2643400"/>
                </a:cubicBezTo>
                <a:cubicBezTo>
                  <a:pt x="1261417" y="2779623"/>
                  <a:pt x="1217389" y="2908190"/>
                  <a:pt x="1118846" y="2875949"/>
                </a:cubicBezTo>
                <a:cubicBezTo>
                  <a:pt x="994819" y="2835384"/>
                  <a:pt x="1047781" y="2664175"/>
                  <a:pt x="1121357" y="2534556"/>
                </a:cubicBezTo>
                <a:cubicBezTo>
                  <a:pt x="1143384" y="2495759"/>
                  <a:pt x="1184043" y="2456205"/>
                  <a:pt x="1227536" y="2418620"/>
                </a:cubicBezTo>
                <a:cubicBezTo>
                  <a:pt x="1162592" y="2449702"/>
                  <a:pt x="1096202" y="2479424"/>
                  <a:pt x="1032143" y="2511076"/>
                </a:cubicBezTo>
                <a:cubicBezTo>
                  <a:pt x="999031" y="2527444"/>
                  <a:pt x="973488" y="2541106"/>
                  <a:pt x="941971" y="2556959"/>
                </a:cubicBezTo>
                <a:cubicBezTo>
                  <a:pt x="943290" y="2635397"/>
                  <a:pt x="944563" y="3112530"/>
                  <a:pt x="765230" y="3134049"/>
                </a:cubicBezTo>
                <a:cubicBezTo>
                  <a:pt x="658462" y="3146860"/>
                  <a:pt x="618734" y="2992890"/>
                  <a:pt x="685995" y="2870089"/>
                </a:cubicBezTo>
                <a:cubicBezTo>
                  <a:pt x="740684" y="2770240"/>
                  <a:pt x="820328" y="2648222"/>
                  <a:pt x="870618" y="2588576"/>
                </a:cubicBezTo>
                <a:cubicBezTo>
                  <a:pt x="803331" y="2622665"/>
                  <a:pt x="762216" y="2647586"/>
                  <a:pt x="703635" y="2678326"/>
                </a:cubicBezTo>
                <a:cubicBezTo>
                  <a:pt x="669533" y="2696222"/>
                  <a:pt x="578992" y="2742948"/>
                  <a:pt x="578350" y="2743933"/>
                </a:cubicBezTo>
                <a:cubicBezTo>
                  <a:pt x="541742" y="2799487"/>
                  <a:pt x="493863" y="2953370"/>
                  <a:pt x="416724" y="3078830"/>
                </a:cubicBezTo>
                <a:cubicBezTo>
                  <a:pt x="329821" y="3220162"/>
                  <a:pt x="243091" y="3348649"/>
                  <a:pt x="151238" y="3286525"/>
                </a:cubicBezTo>
                <a:cubicBezTo>
                  <a:pt x="101671" y="3253005"/>
                  <a:pt x="121402" y="3049000"/>
                  <a:pt x="225410" y="2932501"/>
                </a:cubicBezTo>
                <a:cubicBezTo>
                  <a:pt x="329419" y="2815995"/>
                  <a:pt x="553543" y="2661369"/>
                  <a:pt x="555873" y="2660076"/>
                </a:cubicBezTo>
                <a:cubicBezTo>
                  <a:pt x="497935" y="2663613"/>
                  <a:pt x="435014" y="2668421"/>
                  <a:pt x="413268" y="2672567"/>
                </a:cubicBezTo>
                <a:cubicBezTo>
                  <a:pt x="275091" y="2698880"/>
                  <a:pt x="-2257" y="2776575"/>
                  <a:pt x="14" y="2591892"/>
                </a:cubicBezTo>
                <a:cubicBezTo>
                  <a:pt x="201" y="2577057"/>
                  <a:pt x="2599" y="2564259"/>
                  <a:pt x="6617" y="2553101"/>
                </a:cubicBezTo>
                <a:close/>
              </a:path>
            </a:pathLst>
          </a:custGeom>
          <a:blipFill rotWithShape="1">
            <a:blip r:embed="rId2">
              <a:alphaModFix amt="60000"/>
            </a:blip>
            <a:stretch>
              <a:fillRect/>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 name="Google Shape;36;p2"/>
          <p:cNvSpPr/>
          <p:nvPr/>
        </p:nvSpPr>
        <p:spPr>
          <a:xfrm rot="907440">
            <a:off x="-169032" y="4050716"/>
            <a:ext cx="2214989" cy="3517238"/>
          </a:xfrm>
          <a:custGeom>
            <a:avLst/>
            <a:gdLst/>
            <a:ahLst/>
            <a:cxnLst/>
            <a:rect l="l" t="t" r="r" b="b"/>
            <a:pathLst>
              <a:path w="3852738" h="6117861" extrusionOk="0">
                <a:moveTo>
                  <a:pt x="3144901" y="1667"/>
                </a:moveTo>
                <a:cubicBezTo>
                  <a:pt x="3063207" y="16374"/>
                  <a:pt x="3050302" y="127441"/>
                  <a:pt x="3044201" y="178046"/>
                </a:cubicBezTo>
                <a:cubicBezTo>
                  <a:pt x="3025187" y="335706"/>
                  <a:pt x="3082804" y="527583"/>
                  <a:pt x="3114549" y="618371"/>
                </a:cubicBezTo>
                <a:cubicBezTo>
                  <a:pt x="3100913" y="636005"/>
                  <a:pt x="3092287" y="647096"/>
                  <a:pt x="3083788" y="658226"/>
                </a:cubicBezTo>
                <a:cubicBezTo>
                  <a:pt x="3016675" y="746369"/>
                  <a:pt x="2942342" y="846125"/>
                  <a:pt x="2863006" y="955706"/>
                </a:cubicBezTo>
                <a:cubicBezTo>
                  <a:pt x="2806836" y="1033280"/>
                  <a:pt x="2815308" y="1030172"/>
                  <a:pt x="2759929" y="1109341"/>
                </a:cubicBezTo>
                <a:cubicBezTo>
                  <a:pt x="2771314" y="1073618"/>
                  <a:pt x="2900283" y="525058"/>
                  <a:pt x="2683399" y="520497"/>
                </a:cubicBezTo>
                <a:cubicBezTo>
                  <a:pt x="2670949" y="520236"/>
                  <a:pt x="2660086" y="522071"/>
                  <a:pt x="2650509" y="525467"/>
                </a:cubicBezTo>
                <a:cubicBezTo>
                  <a:pt x="2583516" y="549282"/>
                  <a:pt x="2582297" y="654021"/>
                  <a:pt x="2580978" y="716499"/>
                </a:cubicBezTo>
                <a:cubicBezTo>
                  <a:pt x="2577274" y="892878"/>
                  <a:pt x="2668893" y="1189407"/>
                  <a:pt x="2678456" y="1220080"/>
                </a:cubicBezTo>
                <a:cubicBezTo>
                  <a:pt x="2591988" y="1344375"/>
                  <a:pt x="2541169" y="1426309"/>
                  <a:pt x="2458451" y="1553014"/>
                </a:cubicBezTo>
                <a:cubicBezTo>
                  <a:pt x="2476983" y="1490402"/>
                  <a:pt x="2481550" y="1397102"/>
                  <a:pt x="2483050" y="1373870"/>
                </a:cubicBezTo>
                <a:cubicBezTo>
                  <a:pt x="2493190" y="1216732"/>
                  <a:pt x="2496204" y="1068220"/>
                  <a:pt x="2378459" y="945418"/>
                </a:cubicBezTo>
                <a:cubicBezTo>
                  <a:pt x="2337472" y="902670"/>
                  <a:pt x="2259670" y="851864"/>
                  <a:pt x="2197412" y="878600"/>
                </a:cubicBezTo>
                <a:cubicBezTo>
                  <a:pt x="2130493" y="907338"/>
                  <a:pt x="2120460" y="1011327"/>
                  <a:pt x="2136219" y="1069412"/>
                </a:cubicBezTo>
                <a:cubicBezTo>
                  <a:pt x="2171373" y="1198924"/>
                  <a:pt x="2249577" y="1245141"/>
                  <a:pt x="2307796" y="1367962"/>
                </a:cubicBezTo>
                <a:cubicBezTo>
                  <a:pt x="2329087" y="1412888"/>
                  <a:pt x="2384045" y="1588925"/>
                  <a:pt x="2401411" y="1628546"/>
                </a:cubicBezTo>
                <a:cubicBezTo>
                  <a:pt x="2337271" y="1727418"/>
                  <a:pt x="2274089" y="1826404"/>
                  <a:pt x="2213385" y="1925684"/>
                </a:cubicBezTo>
                <a:cubicBezTo>
                  <a:pt x="2187044" y="1968761"/>
                  <a:pt x="2162874" y="2010806"/>
                  <a:pt x="2137672" y="2053253"/>
                </a:cubicBezTo>
                <a:cubicBezTo>
                  <a:pt x="2143258" y="2029913"/>
                  <a:pt x="2148890" y="2006446"/>
                  <a:pt x="2151723" y="1982135"/>
                </a:cubicBezTo>
                <a:cubicBezTo>
                  <a:pt x="2170496" y="1820979"/>
                  <a:pt x="2120755" y="1722683"/>
                  <a:pt x="2041707" y="1569852"/>
                </a:cubicBezTo>
                <a:cubicBezTo>
                  <a:pt x="1997445" y="1484280"/>
                  <a:pt x="1856554" y="1338803"/>
                  <a:pt x="1750684" y="1353992"/>
                </a:cubicBezTo>
                <a:cubicBezTo>
                  <a:pt x="1735555" y="1356169"/>
                  <a:pt x="1720928" y="1361466"/>
                  <a:pt x="1707621" y="1370822"/>
                </a:cubicBezTo>
                <a:cubicBezTo>
                  <a:pt x="1609847" y="1439724"/>
                  <a:pt x="1644117" y="1553088"/>
                  <a:pt x="1702303" y="1615058"/>
                </a:cubicBezTo>
                <a:cubicBezTo>
                  <a:pt x="1815360" y="1735481"/>
                  <a:pt x="1850708" y="1755781"/>
                  <a:pt x="1939982" y="1892117"/>
                </a:cubicBezTo>
                <a:cubicBezTo>
                  <a:pt x="2004135" y="1990098"/>
                  <a:pt x="2041158" y="2128658"/>
                  <a:pt x="2056582" y="2190849"/>
                </a:cubicBezTo>
                <a:cubicBezTo>
                  <a:pt x="1962137" y="2355474"/>
                  <a:pt x="1894521" y="2484357"/>
                  <a:pt x="1819773" y="2637255"/>
                </a:cubicBezTo>
                <a:cubicBezTo>
                  <a:pt x="1812071" y="2459034"/>
                  <a:pt x="1771472" y="2224918"/>
                  <a:pt x="1716160" y="2101105"/>
                </a:cubicBezTo>
                <a:cubicBezTo>
                  <a:pt x="1659903" y="1975203"/>
                  <a:pt x="1554703" y="1898594"/>
                  <a:pt x="1477480" y="1924458"/>
                </a:cubicBezTo>
                <a:cubicBezTo>
                  <a:pt x="1451739" y="1933078"/>
                  <a:pt x="1429201" y="1953116"/>
                  <a:pt x="1412538" y="1986488"/>
                </a:cubicBezTo>
                <a:cubicBezTo>
                  <a:pt x="1326252" y="2159151"/>
                  <a:pt x="1557548" y="2385123"/>
                  <a:pt x="1641157" y="2516436"/>
                </a:cubicBezTo>
                <a:cubicBezTo>
                  <a:pt x="1660820" y="2547324"/>
                  <a:pt x="1768385" y="2739475"/>
                  <a:pt x="1768385" y="2739475"/>
                </a:cubicBezTo>
                <a:cubicBezTo>
                  <a:pt x="1768385" y="2739475"/>
                  <a:pt x="1602172" y="3119170"/>
                  <a:pt x="1559805" y="3246860"/>
                </a:cubicBezTo>
                <a:cubicBezTo>
                  <a:pt x="1520250" y="3366025"/>
                  <a:pt x="1475290" y="3506902"/>
                  <a:pt x="1432360" y="3639561"/>
                </a:cubicBezTo>
                <a:cubicBezTo>
                  <a:pt x="1435396" y="3547521"/>
                  <a:pt x="1436934" y="3454241"/>
                  <a:pt x="1433299" y="3414988"/>
                </a:cubicBezTo>
                <a:cubicBezTo>
                  <a:pt x="1411950" y="3184321"/>
                  <a:pt x="1409492" y="3007165"/>
                  <a:pt x="1340151" y="2775219"/>
                </a:cubicBezTo>
                <a:cubicBezTo>
                  <a:pt x="1275572" y="2559212"/>
                  <a:pt x="1145642" y="2375754"/>
                  <a:pt x="963931" y="2434174"/>
                </a:cubicBezTo>
                <a:cubicBezTo>
                  <a:pt x="921998" y="2447655"/>
                  <a:pt x="877358" y="2474090"/>
                  <a:pt x="830044" y="2515881"/>
                </a:cubicBezTo>
                <a:cubicBezTo>
                  <a:pt x="530445" y="2780704"/>
                  <a:pt x="995227" y="3158081"/>
                  <a:pt x="1123535" y="3402719"/>
                </a:cubicBezTo>
                <a:cubicBezTo>
                  <a:pt x="1220933" y="3588421"/>
                  <a:pt x="1316777" y="3748385"/>
                  <a:pt x="1371372" y="3827252"/>
                </a:cubicBezTo>
                <a:cubicBezTo>
                  <a:pt x="1371451" y="3827366"/>
                  <a:pt x="1371425" y="3827573"/>
                  <a:pt x="1371478" y="3827600"/>
                </a:cubicBezTo>
                <a:cubicBezTo>
                  <a:pt x="1359306" y="3865594"/>
                  <a:pt x="1348772" y="3896321"/>
                  <a:pt x="1336368" y="3935259"/>
                </a:cubicBezTo>
                <a:cubicBezTo>
                  <a:pt x="1323111" y="3976876"/>
                  <a:pt x="1309670" y="4019048"/>
                  <a:pt x="1296213" y="4061636"/>
                </a:cubicBezTo>
                <a:cubicBezTo>
                  <a:pt x="1209864" y="4334208"/>
                  <a:pt x="1136316" y="4547249"/>
                  <a:pt x="1047501" y="4835566"/>
                </a:cubicBezTo>
                <a:cubicBezTo>
                  <a:pt x="1021243" y="4725530"/>
                  <a:pt x="954571" y="4590714"/>
                  <a:pt x="928617" y="4459983"/>
                </a:cubicBezTo>
                <a:cubicBezTo>
                  <a:pt x="856621" y="4097567"/>
                  <a:pt x="571389" y="2878953"/>
                  <a:pt x="230732" y="2952924"/>
                </a:cubicBezTo>
                <a:cubicBezTo>
                  <a:pt x="219743" y="2955308"/>
                  <a:pt x="208531" y="2958951"/>
                  <a:pt x="197434" y="2964129"/>
                </a:cubicBezTo>
                <a:cubicBezTo>
                  <a:pt x="-84929" y="3095120"/>
                  <a:pt x="-104211" y="3619798"/>
                  <a:pt x="403581" y="4217033"/>
                </a:cubicBezTo>
                <a:cubicBezTo>
                  <a:pt x="738483" y="4610940"/>
                  <a:pt x="967576" y="4901533"/>
                  <a:pt x="1016707" y="4964154"/>
                </a:cubicBezTo>
                <a:cubicBezTo>
                  <a:pt x="967362" y="5124553"/>
                  <a:pt x="918713" y="5277318"/>
                  <a:pt x="869694" y="5438789"/>
                </a:cubicBezTo>
                <a:cubicBezTo>
                  <a:pt x="819917" y="5602738"/>
                  <a:pt x="682433" y="6060898"/>
                  <a:pt x="681869" y="6062907"/>
                </a:cubicBezTo>
                <a:cubicBezTo>
                  <a:pt x="675144" y="6085610"/>
                  <a:pt x="688243" y="6109252"/>
                  <a:pt x="710909" y="6116083"/>
                </a:cubicBezTo>
                <a:cubicBezTo>
                  <a:pt x="733566" y="6122780"/>
                  <a:pt x="757392" y="6109988"/>
                  <a:pt x="764143" y="6087352"/>
                </a:cubicBezTo>
                <a:cubicBezTo>
                  <a:pt x="764718" y="6085409"/>
                  <a:pt x="901997" y="5627651"/>
                  <a:pt x="951722" y="5463702"/>
                </a:cubicBezTo>
                <a:cubicBezTo>
                  <a:pt x="978415" y="5375767"/>
                  <a:pt x="1005031" y="5293123"/>
                  <a:pt x="1031846" y="5205255"/>
                </a:cubicBezTo>
                <a:cubicBezTo>
                  <a:pt x="1148963" y="5183890"/>
                  <a:pt x="2354844" y="4963550"/>
                  <a:pt x="2547545" y="4888742"/>
                </a:cubicBezTo>
                <a:cubicBezTo>
                  <a:pt x="2672007" y="4840454"/>
                  <a:pt x="2844950" y="4792033"/>
                  <a:pt x="2786470" y="4608328"/>
                </a:cubicBezTo>
                <a:cubicBezTo>
                  <a:pt x="2732805" y="4439757"/>
                  <a:pt x="2404967" y="4435672"/>
                  <a:pt x="2193561" y="4506262"/>
                </a:cubicBezTo>
                <a:cubicBezTo>
                  <a:pt x="1876807" y="4611944"/>
                  <a:pt x="1246929" y="4953504"/>
                  <a:pt x="1061623" y="5078074"/>
                </a:cubicBezTo>
                <a:cubicBezTo>
                  <a:pt x="1142249" y="4814536"/>
                  <a:pt x="1205183" y="4642484"/>
                  <a:pt x="1284853" y="4388322"/>
                </a:cubicBezTo>
                <a:cubicBezTo>
                  <a:pt x="1284903" y="4388188"/>
                  <a:pt x="1285061" y="4388055"/>
                  <a:pt x="1285098" y="4387854"/>
                </a:cubicBezTo>
                <a:cubicBezTo>
                  <a:pt x="1436969" y="4303468"/>
                  <a:pt x="1909938" y="4086892"/>
                  <a:pt x="2210344" y="3972348"/>
                </a:cubicBezTo>
                <a:cubicBezTo>
                  <a:pt x="2548978" y="3843339"/>
                  <a:pt x="3156976" y="3884413"/>
                  <a:pt x="3033626" y="3476054"/>
                </a:cubicBezTo>
                <a:cubicBezTo>
                  <a:pt x="2971549" y="3270562"/>
                  <a:pt x="2576979" y="3260121"/>
                  <a:pt x="2214055" y="3364840"/>
                </a:cubicBezTo>
                <a:cubicBezTo>
                  <a:pt x="2162211" y="3379794"/>
                  <a:pt x="2111071" y="3397174"/>
                  <a:pt x="2061578" y="3416629"/>
                </a:cubicBezTo>
                <a:cubicBezTo>
                  <a:pt x="1734015" y="3545230"/>
                  <a:pt x="1529548" y="3786774"/>
                  <a:pt x="1405196" y="4001207"/>
                </a:cubicBezTo>
                <a:cubicBezTo>
                  <a:pt x="1409436" y="3987872"/>
                  <a:pt x="1413704" y="3974264"/>
                  <a:pt x="1417907" y="3961063"/>
                </a:cubicBezTo>
                <a:cubicBezTo>
                  <a:pt x="1497096" y="3712481"/>
                  <a:pt x="1571720" y="3482417"/>
                  <a:pt x="1640963" y="3273924"/>
                </a:cubicBezTo>
                <a:cubicBezTo>
                  <a:pt x="1661155" y="3213086"/>
                  <a:pt x="1684240" y="3150145"/>
                  <a:pt x="1709724" y="3085416"/>
                </a:cubicBezTo>
                <a:cubicBezTo>
                  <a:pt x="1835800" y="3057254"/>
                  <a:pt x="2274591" y="2961048"/>
                  <a:pt x="2612535" y="2938411"/>
                </a:cubicBezTo>
                <a:cubicBezTo>
                  <a:pt x="2918473" y="2917918"/>
                  <a:pt x="3338405" y="3070475"/>
                  <a:pt x="3339530" y="2748222"/>
                </a:cubicBezTo>
                <a:cubicBezTo>
                  <a:pt x="3340173" y="2563397"/>
                  <a:pt x="3041040" y="2529309"/>
                  <a:pt x="2716604" y="2578373"/>
                </a:cubicBezTo>
                <a:cubicBezTo>
                  <a:pt x="2649397" y="2588533"/>
                  <a:pt x="2581708" y="2604238"/>
                  <a:pt x="2514541" y="2624122"/>
                </a:cubicBezTo>
                <a:cubicBezTo>
                  <a:pt x="2199461" y="2717401"/>
                  <a:pt x="1929735" y="2829219"/>
                  <a:pt x="1768988" y="2940440"/>
                </a:cubicBezTo>
                <a:cubicBezTo>
                  <a:pt x="1787405" y="2896125"/>
                  <a:pt x="1920835" y="2618550"/>
                  <a:pt x="1992850" y="2483298"/>
                </a:cubicBezTo>
                <a:cubicBezTo>
                  <a:pt x="2079259" y="2462925"/>
                  <a:pt x="2240281" y="2426412"/>
                  <a:pt x="2432198" y="2398344"/>
                </a:cubicBezTo>
                <a:cubicBezTo>
                  <a:pt x="2694168" y="2360029"/>
                  <a:pt x="2977777" y="2356292"/>
                  <a:pt x="2953848" y="2186127"/>
                </a:cubicBezTo>
                <a:cubicBezTo>
                  <a:pt x="2926329" y="1990487"/>
                  <a:pt x="2647803" y="2046288"/>
                  <a:pt x="2416834" y="2128638"/>
                </a:cubicBezTo>
                <a:cubicBezTo>
                  <a:pt x="2273292" y="2179825"/>
                  <a:pt x="2170502" y="2240549"/>
                  <a:pt x="2094729" y="2298152"/>
                </a:cubicBezTo>
                <a:cubicBezTo>
                  <a:pt x="2155159" y="2190970"/>
                  <a:pt x="2218173" y="2082219"/>
                  <a:pt x="2286519" y="1970462"/>
                </a:cubicBezTo>
                <a:cubicBezTo>
                  <a:pt x="2323595" y="1909825"/>
                  <a:pt x="2362031" y="1849148"/>
                  <a:pt x="2400453" y="1788558"/>
                </a:cubicBezTo>
                <a:cubicBezTo>
                  <a:pt x="2463400" y="1770341"/>
                  <a:pt x="2694603" y="1704681"/>
                  <a:pt x="2790127" y="1704848"/>
                </a:cubicBezTo>
                <a:cubicBezTo>
                  <a:pt x="2957391" y="1705170"/>
                  <a:pt x="3123871" y="1718471"/>
                  <a:pt x="3135672" y="1593975"/>
                </a:cubicBezTo>
                <a:cubicBezTo>
                  <a:pt x="3147325" y="1471033"/>
                  <a:pt x="2987937" y="1440929"/>
                  <a:pt x="2802101" y="1499102"/>
                </a:cubicBezTo>
                <a:cubicBezTo>
                  <a:pt x="2686580" y="1535260"/>
                  <a:pt x="2535021" y="1626698"/>
                  <a:pt x="2450756" y="1696021"/>
                </a:cubicBezTo>
                <a:cubicBezTo>
                  <a:pt x="2542776" y="1552298"/>
                  <a:pt x="2617679" y="1458309"/>
                  <a:pt x="2715043" y="1317157"/>
                </a:cubicBezTo>
                <a:cubicBezTo>
                  <a:pt x="2784936" y="1295559"/>
                  <a:pt x="2897825" y="1267691"/>
                  <a:pt x="3021584" y="1271944"/>
                </a:cubicBezTo>
                <a:cubicBezTo>
                  <a:pt x="3158938" y="1276672"/>
                  <a:pt x="3293051" y="1254705"/>
                  <a:pt x="3277701" y="1152163"/>
                </a:cubicBezTo>
                <a:cubicBezTo>
                  <a:pt x="3258386" y="1023107"/>
                  <a:pt x="3080748" y="1046775"/>
                  <a:pt x="2940668" y="1097694"/>
                </a:cubicBezTo>
                <a:cubicBezTo>
                  <a:pt x="2898743" y="1112937"/>
                  <a:pt x="2852960" y="1146437"/>
                  <a:pt x="2808645" y="1183044"/>
                </a:cubicBezTo>
                <a:cubicBezTo>
                  <a:pt x="2850127" y="1124195"/>
                  <a:pt x="2890505" y="1063692"/>
                  <a:pt x="2932403" y="1005815"/>
                </a:cubicBezTo>
                <a:cubicBezTo>
                  <a:pt x="2954062" y="975898"/>
                  <a:pt x="2971790" y="952986"/>
                  <a:pt x="2992685" y="924557"/>
                </a:cubicBezTo>
                <a:cubicBezTo>
                  <a:pt x="3069804" y="938942"/>
                  <a:pt x="3540040" y="1019785"/>
                  <a:pt x="3591173" y="846554"/>
                </a:cubicBezTo>
                <a:cubicBezTo>
                  <a:pt x="3621612" y="743422"/>
                  <a:pt x="3476429" y="678566"/>
                  <a:pt x="3344118" y="724402"/>
                </a:cubicBezTo>
                <a:cubicBezTo>
                  <a:pt x="3236553" y="761672"/>
                  <a:pt x="3102962" y="819845"/>
                  <a:pt x="3035755" y="859479"/>
                </a:cubicBezTo>
                <a:cubicBezTo>
                  <a:pt x="3080600" y="798815"/>
                  <a:pt x="3112024" y="762436"/>
                  <a:pt x="3152100" y="709809"/>
                </a:cubicBezTo>
                <a:cubicBezTo>
                  <a:pt x="3175434" y="679169"/>
                  <a:pt x="3236613" y="597690"/>
                  <a:pt x="3237685" y="597221"/>
                </a:cubicBezTo>
                <a:cubicBezTo>
                  <a:pt x="3298570" y="570392"/>
                  <a:pt x="3458286" y="548853"/>
                  <a:pt x="3594857" y="493722"/>
                </a:cubicBezTo>
                <a:cubicBezTo>
                  <a:pt x="3748706" y="431611"/>
                  <a:pt x="3889858" y="367532"/>
                  <a:pt x="3843928" y="266604"/>
                </a:cubicBezTo>
                <a:cubicBezTo>
                  <a:pt x="3819148" y="212142"/>
                  <a:pt x="3614707" y="197562"/>
                  <a:pt x="3482483" y="280682"/>
                </a:cubicBezTo>
                <a:cubicBezTo>
                  <a:pt x="3350266" y="363801"/>
                  <a:pt x="3160418" y="558986"/>
                  <a:pt x="3158758" y="561076"/>
                </a:cubicBezTo>
                <a:cubicBezTo>
                  <a:pt x="3171904" y="504538"/>
                  <a:pt x="3187147" y="443298"/>
                  <a:pt x="3194856" y="422550"/>
                </a:cubicBezTo>
                <a:cubicBezTo>
                  <a:pt x="3243853" y="290700"/>
                  <a:pt x="3366721" y="30197"/>
                  <a:pt x="3184247" y="1626"/>
                </a:cubicBezTo>
                <a:cubicBezTo>
                  <a:pt x="3169594" y="-664"/>
                  <a:pt x="3156574" y="-429"/>
                  <a:pt x="3144901" y="1667"/>
                </a:cubicBezTo>
                <a:close/>
              </a:path>
            </a:pathLst>
          </a:custGeom>
          <a:blipFill rotWithShape="1">
            <a:blip r:embed="rId2">
              <a:alphaModFix amt="40000"/>
            </a:blip>
            <a:stretch>
              <a:fillRect r="-160565" b="-160565"/>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2"/>
          <p:cNvSpPr/>
          <p:nvPr/>
        </p:nvSpPr>
        <p:spPr>
          <a:xfrm>
            <a:off x="9877442" y="4548676"/>
            <a:ext cx="3050176" cy="2879353"/>
          </a:xfrm>
          <a:custGeom>
            <a:avLst/>
            <a:gdLst/>
            <a:ahLst/>
            <a:cxnLst/>
            <a:rect l="l" t="t" r="r" b="b"/>
            <a:pathLst>
              <a:path w="3436818" h="3244341" extrusionOk="0">
                <a:moveTo>
                  <a:pt x="2217464" y="3244167"/>
                </a:moveTo>
                <a:cubicBezTo>
                  <a:pt x="2403983" y="3254012"/>
                  <a:pt x="2617157" y="2846617"/>
                  <a:pt x="2760077" y="2522744"/>
                </a:cubicBezTo>
                <a:cubicBezTo>
                  <a:pt x="2881164" y="2248310"/>
                  <a:pt x="3344882" y="2193560"/>
                  <a:pt x="3429669" y="1722581"/>
                </a:cubicBezTo>
                <a:cubicBezTo>
                  <a:pt x="3477756" y="1455200"/>
                  <a:pt x="3267529" y="1206048"/>
                  <a:pt x="3267529" y="1206048"/>
                </a:cubicBezTo>
                <a:cubicBezTo>
                  <a:pt x="3267529" y="1206048"/>
                  <a:pt x="3044777" y="1930873"/>
                  <a:pt x="2853972" y="1753677"/>
                </a:cubicBezTo>
                <a:cubicBezTo>
                  <a:pt x="2698194" y="1609016"/>
                  <a:pt x="3150259" y="1263169"/>
                  <a:pt x="3007541" y="902796"/>
                </a:cubicBezTo>
                <a:cubicBezTo>
                  <a:pt x="2864822" y="542416"/>
                  <a:pt x="2282963" y="312097"/>
                  <a:pt x="2282963" y="312097"/>
                </a:cubicBezTo>
                <a:cubicBezTo>
                  <a:pt x="2282963" y="312097"/>
                  <a:pt x="2609589" y="1315066"/>
                  <a:pt x="2179625" y="1336317"/>
                </a:cubicBezTo>
                <a:cubicBezTo>
                  <a:pt x="1811275" y="1354520"/>
                  <a:pt x="2089279" y="720918"/>
                  <a:pt x="1990494" y="403736"/>
                </a:cubicBezTo>
                <a:cubicBezTo>
                  <a:pt x="1929750" y="208724"/>
                  <a:pt x="1190104" y="-85011"/>
                  <a:pt x="1018720" y="23291"/>
                </a:cubicBezTo>
                <a:cubicBezTo>
                  <a:pt x="911497" y="91040"/>
                  <a:pt x="1485989" y="644402"/>
                  <a:pt x="1270604" y="737052"/>
                </a:cubicBezTo>
                <a:cubicBezTo>
                  <a:pt x="1059976" y="827666"/>
                  <a:pt x="953556" y="366432"/>
                  <a:pt x="772463" y="219976"/>
                </a:cubicBezTo>
                <a:cubicBezTo>
                  <a:pt x="708905" y="168574"/>
                  <a:pt x="624989" y="158529"/>
                  <a:pt x="531294" y="170229"/>
                </a:cubicBezTo>
                <a:cubicBezTo>
                  <a:pt x="437599" y="181922"/>
                  <a:pt x="353213" y="224892"/>
                  <a:pt x="353213" y="224892"/>
                </a:cubicBezTo>
                <a:cubicBezTo>
                  <a:pt x="353213" y="224892"/>
                  <a:pt x="360178" y="316209"/>
                  <a:pt x="321133" y="429219"/>
                </a:cubicBezTo>
                <a:cubicBezTo>
                  <a:pt x="286776" y="528439"/>
                  <a:pt x="194522" y="581963"/>
                  <a:pt x="296420" y="699789"/>
                </a:cubicBezTo>
                <a:cubicBezTo>
                  <a:pt x="514417" y="951793"/>
                  <a:pt x="1225532" y="1160420"/>
                  <a:pt x="1214013" y="1277233"/>
                </a:cubicBezTo>
                <a:cubicBezTo>
                  <a:pt x="1203364" y="1385059"/>
                  <a:pt x="893683" y="1393605"/>
                  <a:pt x="605365" y="1296722"/>
                </a:cubicBezTo>
                <a:cubicBezTo>
                  <a:pt x="317048" y="1199840"/>
                  <a:pt x="60791" y="889709"/>
                  <a:pt x="60791" y="889709"/>
                </a:cubicBezTo>
                <a:cubicBezTo>
                  <a:pt x="60791" y="889709"/>
                  <a:pt x="-14614" y="973198"/>
                  <a:pt x="2538" y="1079061"/>
                </a:cubicBezTo>
                <a:cubicBezTo>
                  <a:pt x="19696" y="1184925"/>
                  <a:pt x="129411" y="1313131"/>
                  <a:pt x="129411" y="1313131"/>
                </a:cubicBezTo>
                <a:cubicBezTo>
                  <a:pt x="129411" y="1313131"/>
                  <a:pt x="56832" y="1536156"/>
                  <a:pt x="253022" y="1660283"/>
                </a:cubicBezTo>
                <a:cubicBezTo>
                  <a:pt x="697855" y="1941676"/>
                  <a:pt x="1603860" y="1766187"/>
                  <a:pt x="1578947" y="2020235"/>
                </a:cubicBezTo>
                <a:cubicBezTo>
                  <a:pt x="1570040" y="2110936"/>
                  <a:pt x="1347490" y="2179576"/>
                  <a:pt x="1084622" y="2147135"/>
                </a:cubicBezTo>
                <a:cubicBezTo>
                  <a:pt x="733149" y="2103750"/>
                  <a:pt x="319325" y="1935775"/>
                  <a:pt x="319325" y="1935775"/>
                </a:cubicBezTo>
                <a:cubicBezTo>
                  <a:pt x="319325" y="1935775"/>
                  <a:pt x="227573" y="2218829"/>
                  <a:pt x="614139" y="2334577"/>
                </a:cubicBezTo>
                <a:cubicBezTo>
                  <a:pt x="1000705" y="2450333"/>
                  <a:pt x="1862040" y="2313173"/>
                  <a:pt x="1883605" y="2391859"/>
                </a:cubicBezTo>
                <a:cubicBezTo>
                  <a:pt x="1907180" y="2478153"/>
                  <a:pt x="1558454" y="2500388"/>
                  <a:pt x="1306837" y="2596139"/>
                </a:cubicBezTo>
                <a:cubicBezTo>
                  <a:pt x="1045442" y="2695594"/>
                  <a:pt x="789005" y="2639805"/>
                  <a:pt x="789005" y="2639805"/>
                </a:cubicBezTo>
                <a:cubicBezTo>
                  <a:pt x="789005" y="2639805"/>
                  <a:pt x="888526" y="2729348"/>
                  <a:pt x="1016042" y="2841728"/>
                </a:cubicBezTo>
                <a:cubicBezTo>
                  <a:pt x="1122997" y="2935959"/>
                  <a:pt x="1244016" y="3052424"/>
                  <a:pt x="1395844" y="3084236"/>
                </a:cubicBezTo>
                <a:cubicBezTo>
                  <a:pt x="1728631" y="3153954"/>
                  <a:pt x="2045277" y="2762432"/>
                  <a:pt x="2140445" y="2904950"/>
                </a:cubicBezTo>
                <a:cubicBezTo>
                  <a:pt x="2245994" y="3062939"/>
                  <a:pt x="1886553" y="3179136"/>
                  <a:pt x="1886553" y="3179136"/>
                </a:cubicBezTo>
                <a:cubicBezTo>
                  <a:pt x="1886553" y="3179136"/>
                  <a:pt x="2030945" y="3234388"/>
                  <a:pt x="2217464" y="3244167"/>
                </a:cubicBezTo>
                <a:close/>
                <a:moveTo>
                  <a:pt x="1988753" y="2352305"/>
                </a:moveTo>
                <a:cubicBezTo>
                  <a:pt x="1892580" y="2340063"/>
                  <a:pt x="1800091" y="2293523"/>
                  <a:pt x="1815829" y="2220563"/>
                </a:cubicBezTo>
                <a:cubicBezTo>
                  <a:pt x="1839404" y="2110902"/>
                  <a:pt x="2183375" y="2184940"/>
                  <a:pt x="2184246" y="2278167"/>
                </a:cubicBezTo>
                <a:cubicBezTo>
                  <a:pt x="2184848" y="2342474"/>
                  <a:pt x="2084926" y="2364541"/>
                  <a:pt x="1988753" y="2352305"/>
                </a:cubicBezTo>
                <a:close/>
                <a:moveTo>
                  <a:pt x="2213044" y="1896041"/>
                </a:moveTo>
                <a:cubicBezTo>
                  <a:pt x="2086801" y="1891372"/>
                  <a:pt x="2054721" y="1516453"/>
                  <a:pt x="2180696" y="1501779"/>
                </a:cubicBezTo>
                <a:cubicBezTo>
                  <a:pt x="2340761" y="1483120"/>
                  <a:pt x="2350003" y="1901111"/>
                  <a:pt x="2213044" y="1896041"/>
                </a:cubicBezTo>
                <a:close/>
                <a:moveTo>
                  <a:pt x="1721331" y="1158658"/>
                </a:moveTo>
                <a:cubicBezTo>
                  <a:pt x="1636476" y="1155095"/>
                  <a:pt x="1569772" y="929779"/>
                  <a:pt x="1644044" y="876462"/>
                </a:cubicBezTo>
                <a:cubicBezTo>
                  <a:pt x="1751535" y="799303"/>
                  <a:pt x="1839404" y="1082631"/>
                  <a:pt x="1758434" y="1145485"/>
                </a:cubicBezTo>
                <a:cubicBezTo>
                  <a:pt x="1745910" y="1155182"/>
                  <a:pt x="1733453" y="1159160"/>
                  <a:pt x="1721331" y="1158658"/>
                </a:cubicBezTo>
                <a:close/>
              </a:path>
            </a:pathLst>
          </a:custGeom>
          <a:blipFill rotWithShape="1">
            <a:blip r:embed="rId2">
              <a:alphaModFix amt="60000"/>
            </a:blip>
            <a:stretch>
              <a:fillRect l="-13469" t="-25689" r="-192238" b="-180027"/>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Google Shape;38;p2"/>
          <p:cNvSpPr/>
          <p:nvPr/>
        </p:nvSpPr>
        <p:spPr>
          <a:xfrm rot="5400000">
            <a:off x="-462658" y="6119355"/>
            <a:ext cx="1131345" cy="114589"/>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003 Six columns">
  <p:cSld name="CUSTOM_2">
    <p:spTree>
      <p:nvGrpSpPr>
        <p:cNvPr id="1" name="Shape 60"/>
        <p:cNvGrpSpPr/>
        <p:nvPr/>
      </p:nvGrpSpPr>
      <p:grpSpPr>
        <a:xfrm>
          <a:off x="0" y="0"/>
          <a:ext cx="0" cy="0"/>
          <a:chOff x="0" y="0"/>
          <a:chExt cx="0" cy="0"/>
        </a:xfrm>
      </p:grpSpPr>
      <p:sp>
        <p:nvSpPr>
          <p:cNvPr id="61" name="Google Shape;61;p4"/>
          <p:cNvSpPr/>
          <p:nvPr/>
        </p:nvSpPr>
        <p:spPr>
          <a:xfrm rot="10800000">
            <a:off x="9995152" y="5201589"/>
            <a:ext cx="2196849" cy="1736648"/>
          </a:xfrm>
          <a:custGeom>
            <a:avLst/>
            <a:gdLst/>
            <a:ahLst/>
            <a:cxnLst/>
            <a:rect l="l" t="t" r="r" b="b"/>
            <a:pathLst>
              <a:path w="2654802" h="2098668" extrusionOk="0">
                <a:moveTo>
                  <a:pt x="0" y="2098669"/>
                </a:moveTo>
                <a:cubicBezTo>
                  <a:pt x="0" y="2098669"/>
                  <a:pt x="455717" y="1603379"/>
                  <a:pt x="956162" y="1390587"/>
                </a:cubicBezTo>
                <a:cubicBezTo>
                  <a:pt x="1268790" y="1257659"/>
                  <a:pt x="1628166" y="1117091"/>
                  <a:pt x="1838065" y="1005025"/>
                </a:cubicBezTo>
                <a:cubicBezTo>
                  <a:pt x="2588788" y="604218"/>
                  <a:pt x="2654803" y="0"/>
                  <a:pt x="2654803" y="0"/>
                </a:cubicBezTo>
                <a:cubicBezTo>
                  <a:pt x="2654803" y="0"/>
                  <a:pt x="282785" y="0"/>
                  <a:pt x="0" y="0"/>
                </a:cubicBezTo>
                <a:lnTo>
                  <a:pt x="0" y="2098669"/>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62" name="Google Shape;62;p4"/>
          <p:cNvSpPr/>
          <p:nvPr/>
        </p:nvSpPr>
        <p:spPr>
          <a:xfrm rot="10800000">
            <a:off x="9987213" y="5201589"/>
            <a:ext cx="2196849" cy="1736648"/>
          </a:xfrm>
          <a:custGeom>
            <a:avLst/>
            <a:gdLst/>
            <a:ahLst/>
            <a:cxnLst/>
            <a:rect l="l" t="t" r="r" b="b"/>
            <a:pathLst>
              <a:path w="2654802" h="2098668" extrusionOk="0">
                <a:moveTo>
                  <a:pt x="0" y="2098669"/>
                </a:moveTo>
                <a:cubicBezTo>
                  <a:pt x="0" y="2098669"/>
                  <a:pt x="455717" y="1603379"/>
                  <a:pt x="956162" y="1390587"/>
                </a:cubicBezTo>
                <a:cubicBezTo>
                  <a:pt x="1268790" y="1257659"/>
                  <a:pt x="1628166" y="1117091"/>
                  <a:pt x="1838065" y="1005025"/>
                </a:cubicBezTo>
                <a:cubicBezTo>
                  <a:pt x="2588788" y="604218"/>
                  <a:pt x="2654803" y="0"/>
                  <a:pt x="2654803" y="0"/>
                </a:cubicBezTo>
                <a:cubicBezTo>
                  <a:pt x="2654803" y="0"/>
                  <a:pt x="282785" y="0"/>
                  <a:pt x="0" y="0"/>
                </a:cubicBezTo>
                <a:lnTo>
                  <a:pt x="0" y="2098669"/>
                </a:lnTo>
                <a:close/>
              </a:path>
            </a:pathLst>
          </a:custGeom>
          <a:blipFill rotWithShape="1">
            <a:blip r:embed="rId2">
              <a:alphaModFix amt="60000"/>
            </a:blip>
            <a:stretch>
              <a:fillRect l="-12368" t="-77398" r="-8409" b="-62099"/>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 name="Google Shape;63;p4"/>
          <p:cNvSpPr/>
          <p:nvPr/>
        </p:nvSpPr>
        <p:spPr>
          <a:xfrm rot="10800000" flipH="1">
            <a:off x="8672205" y="12"/>
            <a:ext cx="3519803" cy="1732928"/>
          </a:xfrm>
          <a:custGeom>
            <a:avLst/>
            <a:gdLst/>
            <a:ahLst/>
            <a:cxnLst/>
            <a:rect l="l" t="t" r="r" b="b"/>
            <a:pathLst>
              <a:path w="6285363" h="3094515" extrusionOk="0">
                <a:moveTo>
                  <a:pt x="6285364" y="64726"/>
                </a:moveTo>
                <a:cubicBezTo>
                  <a:pt x="6140435" y="33738"/>
                  <a:pt x="5667742" y="-143934"/>
                  <a:pt x="4777340" y="266897"/>
                </a:cubicBezTo>
                <a:cubicBezTo>
                  <a:pt x="3641672" y="790904"/>
                  <a:pt x="4051893" y="2200216"/>
                  <a:pt x="2889314" y="1940309"/>
                </a:cubicBezTo>
                <a:cubicBezTo>
                  <a:pt x="1814845" y="1700105"/>
                  <a:pt x="1419606" y="1862748"/>
                  <a:pt x="784411" y="2135936"/>
                </a:cubicBezTo>
                <a:cubicBezTo>
                  <a:pt x="149215" y="2409124"/>
                  <a:pt x="0" y="3094516"/>
                  <a:pt x="0" y="3094516"/>
                </a:cubicBezTo>
                <a:lnTo>
                  <a:pt x="6285364" y="3091435"/>
                </a:lnTo>
                <a:lnTo>
                  <a:pt x="6285364" y="64726"/>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 name="Google Shape;64;p4"/>
          <p:cNvSpPr/>
          <p:nvPr/>
        </p:nvSpPr>
        <p:spPr>
          <a:xfrm rot="10800000" flipH="1">
            <a:off x="8660225" y="-21712"/>
            <a:ext cx="3519803" cy="1756137"/>
          </a:xfrm>
          <a:custGeom>
            <a:avLst/>
            <a:gdLst/>
            <a:ahLst/>
            <a:cxnLst/>
            <a:rect l="l" t="t" r="r" b="b"/>
            <a:pathLst>
              <a:path w="6285363" h="3094515" extrusionOk="0">
                <a:moveTo>
                  <a:pt x="6285364" y="64726"/>
                </a:moveTo>
                <a:cubicBezTo>
                  <a:pt x="6140435" y="33738"/>
                  <a:pt x="5667742" y="-143934"/>
                  <a:pt x="4777340" y="266897"/>
                </a:cubicBezTo>
                <a:cubicBezTo>
                  <a:pt x="3641672" y="790904"/>
                  <a:pt x="4051893" y="2200216"/>
                  <a:pt x="2889314" y="1940309"/>
                </a:cubicBezTo>
                <a:cubicBezTo>
                  <a:pt x="1814845" y="1700105"/>
                  <a:pt x="1419606" y="1862748"/>
                  <a:pt x="784411" y="2135936"/>
                </a:cubicBezTo>
                <a:cubicBezTo>
                  <a:pt x="149215" y="2409124"/>
                  <a:pt x="0" y="3094516"/>
                  <a:pt x="0" y="3094516"/>
                </a:cubicBezTo>
                <a:lnTo>
                  <a:pt x="6285364" y="3091435"/>
                </a:lnTo>
                <a:lnTo>
                  <a:pt x="6285364" y="64726"/>
                </a:lnTo>
                <a:close/>
              </a:path>
            </a:pathLst>
          </a:custGeom>
          <a:blipFill rotWithShape="1">
            <a:blip r:embed="rId3">
              <a:alphaModFix amt="60000"/>
            </a:blip>
            <a:stretch>
              <a:fillRect l="-12368" t="-77398" r="-8409" b="-62099"/>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 name="Google Shape;65;p4"/>
          <p:cNvSpPr/>
          <p:nvPr/>
        </p:nvSpPr>
        <p:spPr>
          <a:xfrm flipH="1">
            <a:off x="-127945" y="5229575"/>
            <a:ext cx="3519803" cy="1732928"/>
          </a:xfrm>
          <a:custGeom>
            <a:avLst/>
            <a:gdLst/>
            <a:ahLst/>
            <a:cxnLst/>
            <a:rect l="l" t="t" r="r" b="b"/>
            <a:pathLst>
              <a:path w="6285363" h="3094515" extrusionOk="0">
                <a:moveTo>
                  <a:pt x="6285364" y="64726"/>
                </a:moveTo>
                <a:cubicBezTo>
                  <a:pt x="6140435" y="33738"/>
                  <a:pt x="5667742" y="-143934"/>
                  <a:pt x="4777340" y="266897"/>
                </a:cubicBezTo>
                <a:cubicBezTo>
                  <a:pt x="3641672" y="790904"/>
                  <a:pt x="4051893" y="2200216"/>
                  <a:pt x="2889314" y="1940309"/>
                </a:cubicBezTo>
                <a:cubicBezTo>
                  <a:pt x="1814845" y="1700105"/>
                  <a:pt x="1419606" y="1862748"/>
                  <a:pt x="784411" y="2135936"/>
                </a:cubicBezTo>
                <a:cubicBezTo>
                  <a:pt x="149215" y="2409124"/>
                  <a:pt x="0" y="3094516"/>
                  <a:pt x="0" y="3094516"/>
                </a:cubicBezTo>
                <a:lnTo>
                  <a:pt x="6285364" y="3091435"/>
                </a:lnTo>
                <a:lnTo>
                  <a:pt x="6285364" y="64726"/>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 name="Google Shape;66;p4"/>
          <p:cNvSpPr/>
          <p:nvPr/>
        </p:nvSpPr>
        <p:spPr>
          <a:xfrm flipH="1">
            <a:off x="-127946" y="5225855"/>
            <a:ext cx="3519803" cy="1732928"/>
          </a:xfrm>
          <a:custGeom>
            <a:avLst/>
            <a:gdLst/>
            <a:ahLst/>
            <a:cxnLst/>
            <a:rect l="l" t="t" r="r" b="b"/>
            <a:pathLst>
              <a:path w="6285363" h="3094515" extrusionOk="0">
                <a:moveTo>
                  <a:pt x="6285364" y="64726"/>
                </a:moveTo>
                <a:cubicBezTo>
                  <a:pt x="6140435" y="33738"/>
                  <a:pt x="5667742" y="-143934"/>
                  <a:pt x="4777340" y="266897"/>
                </a:cubicBezTo>
                <a:cubicBezTo>
                  <a:pt x="3641672" y="790904"/>
                  <a:pt x="4051893" y="2200216"/>
                  <a:pt x="2889314" y="1940309"/>
                </a:cubicBezTo>
                <a:cubicBezTo>
                  <a:pt x="1814845" y="1700105"/>
                  <a:pt x="1419606" y="1862748"/>
                  <a:pt x="784411" y="2135936"/>
                </a:cubicBezTo>
                <a:cubicBezTo>
                  <a:pt x="149215" y="2409124"/>
                  <a:pt x="0" y="3094516"/>
                  <a:pt x="0" y="3094516"/>
                </a:cubicBezTo>
                <a:lnTo>
                  <a:pt x="6285364" y="3091435"/>
                </a:lnTo>
                <a:lnTo>
                  <a:pt x="6285364" y="64726"/>
                </a:lnTo>
                <a:close/>
              </a:path>
            </a:pathLst>
          </a:custGeom>
          <a:blipFill rotWithShape="1">
            <a:blip r:embed="rId3">
              <a:alphaModFix amt="60000"/>
            </a:blip>
            <a:stretch>
              <a:fillRect l="-12368" t="-77398" r="-8409" b="-62099"/>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 name="Google Shape;67;p4"/>
          <p:cNvSpPr/>
          <p:nvPr/>
        </p:nvSpPr>
        <p:spPr>
          <a:xfrm>
            <a:off x="2" y="-26498"/>
            <a:ext cx="2196849" cy="1736648"/>
          </a:xfrm>
          <a:custGeom>
            <a:avLst/>
            <a:gdLst/>
            <a:ahLst/>
            <a:cxnLst/>
            <a:rect l="l" t="t" r="r" b="b"/>
            <a:pathLst>
              <a:path w="2654802" h="2098668" extrusionOk="0">
                <a:moveTo>
                  <a:pt x="0" y="2098669"/>
                </a:moveTo>
                <a:cubicBezTo>
                  <a:pt x="0" y="2098669"/>
                  <a:pt x="455717" y="1603379"/>
                  <a:pt x="956162" y="1390587"/>
                </a:cubicBezTo>
                <a:cubicBezTo>
                  <a:pt x="1268790" y="1257659"/>
                  <a:pt x="1628166" y="1117091"/>
                  <a:pt x="1838065" y="1005025"/>
                </a:cubicBezTo>
                <a:cubicBezTo>
                  <a:pt x="2588788" y="604218"/>
                  <a:pt x="2654803" y="0"/>
                  <a:pt x="2654803" y="0"/>
                </a:cubicBezTo>
                <a:cubicBezTo>
                  <a:pt x="2654803" y="0"/>
                  <a:pt x="282785" y="0"/>
                  <a:pt x="0" y="0"/>
                </a:cubicBezTo>
                <a:lnTo>
                  <a:pt x="0" y="2098669"/>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68" name="Google Shape;68;p4"/>
          <p:cNvSpPr/>
          <p:nvPr/>
        </p:nvSpPr>
        <p:spPr>
          <a:xfrm rot="-1338372">
            <a:off x="10444481" y="56226"/>
            <a:ext cx="2036591" cy="1044140"/>
          </a:xfrm>
          <a:custGeom>
            <a:avLst/>
            <a:gdLst/>
            <a:ahLst/>
            <a:cxnLst/>
            <a:rect l="l" t="t" r="r" b="b"/>
            <a:pathLst>
              <a:path w="6441674" h="3302583" extrusionOk="0">
                <a:moveTo>
                  <a:pt x="6617" y="2553101"/>
                </a:moveTo>
                <a:cubicBezTo>
                  <a:pt x="34746" y="2475004"/>
                  <a:pt x="146409" y="2480811"/>
                  <a:pt x="197329" y="2483235"/>
                </a:cubicBezTo>
                <a:cubicBezTo>
                  <a:pt x="355947" y="2490783"/>
                  <a:pt x="535520" y="2579595"/>
                  <a:pt x="619745" y="2626041"/>
                </a:cubicBezTo>
                <a:cubicBezTo>
                  <a:pt x="639402" y="2615540"/>
                  <a:pt x="651785" y="2608883"/>
                  <a:pt x="664175" y="2602366"/>
                </a:cubicBezTo>
                <a:cubicBezTo>
                  <a:pt x="762276" y="2550891"/>
                  <a:pt x="873029" y="2494239"/>
                  <a:pt x="994310" y="2434298"/>
                </a:cubicBezTo>
                <a:cubicBezTo>
                  <a:pt x="1080169" y="2391858"/>
                  <a:pt x="1075688" y="2399687"/>
                  <a:pt x="1162987" y="2358291"/>
                </a:cubicBezTo>
                <a:cubicBezTo>
                  <a:pt x="1125871" y="2363555"/>
                  <a:pt x="563481" y="2399211"/>
                  <a:pt x="595159" y="2184611"/>
                </a:cubicBezTo>
                <a:cubicBezTo>
                  <a:pt x="596981" y="2172288"/>
                  <a:pt x="600605" y="2161880"/>
                  <a:pt x="605547" y="2153013"/>
                </a:cubicBezTo>
                <a:cubicBezTo>
                  <a:pt x="640205" y="2090929"/>
                  <a:pt x="743678" y="2107190"/>
                  <a:pt x="805501" y="2116319"/>
                </a:cubicBezTo>
                <a:cubicBezTo>
                  <a:pt x="980031" y="2142083"/>
                  <a:pt x="1257117" y="2281882"/>
                  <a:pt x="1285768" y="2296435"/>
                </a:cubicBezTo>
                <a:cubicBezTo>
                  <a:pt x="1422748" y="2231907"/>
                  <a:pt x="1512002" y="2195467"/>
                  <a:pt x="1650729" y="2135044"/>
                </a:cubicBezTo>
                <a:cubicBezTo>
                  <a:pt x="1585906" y="2142873"/>
                  <a:pt x="1493156" y="2131810"/>
                  <a:pt x="1469997" y="2129412"/>
                </a:cubicBezTo>
                <a:cubicBezTo>
                  <a:pt x="1313368" y="2113205"/>
                  <a:pt x="1166437" y="2091398"/>
                  <a:pt x="1064993" y="1954821"/>
                </a:cubicBezTo>
                <a:cubicBezTo>
                  <a:pt x="1029678" y="1907277"/>
                  <a:pt x="992569" y="1822089"/>
                  <a:pt x="1029310" y="1765167"/>
                </a:cubicBezTo>
                <a:cubicBezTo>
                  <a:pt x="1068810" y="1703975"/>
                  <a:pt x="1173020" y="1711430"/>
                  <a:pt x="1227656" y="1736660"/>
                </a:cubicBezTo>
                <a:cubicBezTo>
                  <a:pt x="1349493" y="1792922"/>
                  <a:pt x="1382015" y="1877742"/>
                  <a:pt x="1493410" y="1955631"/>
                </a:cubicBezTo>
                <a:cubicBezTo>
                  <a:pt x="1534150" y="1984115"/>
                  <a:pt x="1698554" y="2067670"/>
                  <a:pt x="1734726" y="2091405"/>
                </a:cubicBezTo>
                <a:cubicBezTo>
                  <a:pt x="1842907" y="2044651"/>
                  <a:pt x="1951048" y="1998869"/>
                  <a:pt x="2059061" y="1955578"/>
                </a:cubicBezTo>
                <a:cubicBezTo>
                  <a:pt x="2105935" y="1936785"/>
                  <a:pt x="2151417" y="1919975"/>
                  <a:pt x="2197474" y="1902200"/>
                </a:cubicBezTo>
                <a:cubicBezTo>
                  <a:pt x="2173531" y="1903814"/>
                  <a:pt x="2149448" y="1905455"/>
                  <a:pt x="2125009" y="1904196"/>
                </a:cubicBezTo>
                <a:cubicBezTo>
                  <a:pt x="1962976" y="1895818"/>
                  <a:pt x="1874357" y="1830384"/>
                  <a:pt x="1736849" y="1726944"/>
                </a:cubicBezTo>
                <a:cubicBezTo>
                  <a:pt x="1659864" y="1669029"/>
                  <a:pt x="1539923" y="1505844"/>
                  <a:pt x="1572565" y="1403991"/>
                </a:cubicBezTo>
                <a:cubicBezTo>
                  <a:pt x="1577227" y="1389441"/>
                  <a:pt x="1584895" y="1375900"/>
                  <a:pt x="1596341" y="1364342"/>
                </a:cubicBezTo>
                <a:cubicBezTo>
                  <a:pt x="1680585" y="1279429"/>
                  <a:pt x="1786643" y="1332134"/>
                  <a:pt x="1838038" y="1399840"/>
                </a:cubicBezTo>
                <a:cubicBezTo>
                  <a:pt x="1937915" y="1531401"/>
                  <a:pt x="1952032" y="1569640"/>
                  <a:pt x="2071572" y="1680402"/>
                </a:cubicBezTo>
                <a:cubicBezTo>
                  <a:pt x="2157478" y="1760004"/>
                  <a:pt x="2287920" y="1819615"/>
                  <a:pt x="2346662" y="1845201"/>
                </a:cubicBezTo>
                <a:cubicBezTo>
                  <a:pt x="2524743" y="1779537"/>
                  <a:pt x="2663094" y="1734372"/>
                  <a:pt x="2826314" y="1686173"/>
                </a:cubicBezTo>
                <a:cubicBezTo>
                  <a:pt x="2651883" y="1648848"/>
                  <a:pt x="2427819" y="1569770"/>
                  <a:pt x="2314964" y="1494574"/>
                </a:cubicBezTo>
                <a:cubicBezTo>
                  <a:pt x="2200213" y="1418106"/>
                  <a:pt x="2142228" y="1301602"/>
                  <a:pt x="2180610" y="1229775"/>
                </a:cubicBezTo>
                <a:cubicBezTo>
                  <a:pt x="2193402" y="1205833"/>
                  <a:pt x="2216916" y="1186952"/>
                  <a:pt x="2252599" y="1176091"/>
                </a:cubicBezTo>
                <a:cubicBezTo>
                  <a:pt x="2437243" y="1119814"/>
                  <a:pt x="2621464" y="1385564"/>
                  <a:pt x="2736972" y="1489906"/>
                </a:cubicBezTo>
                <a:cubicBezTo>
                  <a:pt x="2764163" y="1514447"/>
                  <a:pt x="2935680" y="1652552"/>
                  <a:pt x="2935680" y="1652552"/>
                </a:cubicBezTo>
                <a:cubicBezTo>
                  <a:pt x="2935680" y="1652552"/>
                  <a:pt x="3337783" y="1552004"/>
                  <a:pt x="3470725" y="1531532"/>
                </a:cubicBezTo>
                <a:cubicBezTo>
                  <a:pt x="3594825" y="1512409"/>
                  <a:pt x="3741227" y="1491578"/>
                  <a:pt x="3879191" y="1471378"/>
                </a:cubicBezTo>
                <a:cubicBezTo>
                  <a:pt x="3787974" y="1459019"/>
                  <a:pt x="3695753" y="1444975"/>
                  <a:pt x="3657645" y="1434844"/>
                </a:cubicBezTo>
                <a:cubicBezTo>
                  <a:pt x="3433756" y="1375318"/>
                  <a:pt x="3259493" y="1343342"/>
                  <a:pt x="3042367" y="1236283"/>
                </a:cubicBezTo>
                <a:cubicBezTo>
                  <a:pt x="2840177" y="1136577"/>
                  <a:pt x="2680929" y="977866"/>
                  <a:pt x="2768851" y="808445"/>
                </a:cubicBezTo>
                <a:cubicBezTo>
                  <a:pt x="2789144" y="769348"/>
                  <a:pt x="2822630" y="729744"/>
                  <a:pt x="2871721" y="690064"/>
                </a:cubicBezTo>
                <a:cubicBezTo>
                  <a:pt x="3182809" y="438834"/>
                  <a:pt x="3477355" y="960055"/>
                  <a:pt x="3697226" y="1127372"/>
                </a:cubicBezTo>
                <a:cubicBezTo>
                  <a:pt x="3864055" y="1254383"/>
                  <a:pt x="4005769" y="1375568"/>
                  <a:pt x="4074416" y="1442552"/>
                </a:cubicBezTo>
                <a:cubicBezTo>
                  <a:pt x="4074550" y="1442649"/>
                  <a:pt x="4074751" y="1442657"/>
                  <a:pt x="4074751" y="1442715"/>
                </a:cubicBezTo>
                <a:cubicBezTo>
                  <a:pt x="4114265" y="1437051"/>
                  <a:pt x="4146345" y="1431790"/>
                  <a:pt x="4186796" y="1426055"/>
                </a:cubicBezTo>
                <a:cubicBezTo>
                  <a:pt x="4229994" y="1419926"/>
                  <a:pt x="4273861" y="1413708"/>
                  <a:pt x="4318062" y="1407543"/>
                </a:cubicBezTo>
                <a:cubicBezTo>
                  <a:pt x="4601223" y="1367866"/>
                  <a:pt x="4823573" y="1330886"/>
                  <a:pt x="5122605" y="1291408"/>
                </a:cubicBezTo>
                <a:cubicBezTo>
                  <a:pt x="5018597" y="1247172"/>
                  <a:pt x="4896773" y="1158944"/>
                  <a:pt x="4772204" y="1111549"/>
                </a:cubicBezTo>
                <a:cubicBezTo>
                  <a:pt x="4426826" y="980103"/>
                  <a:pt x="3272887" y="495594"/>
                  <a:pt x="3402613" y="172049"/>
                </a:cubicBezTo>
                <a:cubicBezTo>
                  <a:pt x="3406833" y="161614"/>
                  <a:pt x="3412257" y="151167"/>
                  <a:pt x="3419222" y="141087"/>
                </a:cubicBezTo>
                <a:cubicBezTo>
                  <a:pt x="3595495" y="-115471"/>
                  <a:pt x="4116006" y="-46965"/>
                  <a:pt x="4620177" y="553338"/>
                </a:cubicBezTo>
                <a:cubicBezTo>
                  <a:pt x="4952695" y="949252"/>
                  <a:pt x="5201030" y="1223616"/>
                  <a:pt x="5254541" y="1282496"/>
                </a:cubicBezTo>
                <a:cubicBezTo>
                  <a:pt x="5420968" y="1260600"/>
                  <a:pt x="5579693" y="1238112"/>
                  <a:pt x="5747058" y="1216717"/>
                </a:cubicBezTo>
                <a:cubicBezTo>
                  <a:pt x="5917102" y="1194992"/>
                  <a:pt x="6391737" y="1135856"/>
                  <a:pt x="6393813" y="1135636"/>
                </a:cubicBezTo>
                <a:cubicBezTo>
                  <a:pt x="6417254" y="1132784"/>
                  <a:pt x="6438417" y="1149651"/>
                  <a:pt x="6441364" y="1173131"/>
                </a:cubicBezTo>
                <a:cubicBezTo>
                  <a:pt x="6444177" y="1196592"/>
                  <a:pt x="6427568" y="1217947"/>
                  <a:pt x="6404194" y="1220833"/>
                </a:cubicBezTo>
                <a:cubicBezTo>
                  <a:pt x="6402185" y="1221077"/>
                  <a:pt x="5927884" y="1280067"/>
                  <a:pt x="5757907" y="1301749"/>
                </a:cubicBezTo>
                <a:cubicBezTo>
                  <a:pt x="5666758" y="1313399"/>
                  <a:pt x="5580832" y="1325857"/>
                  <a:pt x="5489749" y="1337642"/>
                </a:cubicBezTo>
                <a:cubicBezTo>
                  <a:pt x="5449231" y="1449560"/>
                  <a:pt x="5030786" y="2601783"/>
                  <a:pt x="4924902" y="2779315"/>
                </a:cubicBezTo>
                <a:cubicBezTo>
                  <a:pt x="4856523" y="2893978"/>
                  <a:pt x="4779906" y="3056421"/>
                  <a:pt x="4608523" y="2968117"/>
                </a:cubicBezTo>
                <a:cubicBezTo>
                  <a:pt x="4451271" y="2887087"/>
                  <a:pt x="4501903" y="2563147"/>
                  <a:pt x="4606782" y="2366482"/>
                </a:cubicBezTo>
                <a:cubicBezTo>
                  <a:pt x="4763833" y="2071789"/>
                  <a:pt x="5205651" y="1507719"/>
                  <a:pt x="5359420" y="1345791"/>
                </a:cubicBezTo>
                <a:cubicBezTo>
                  <a:pt x="5086105" y="1381325"/>
                  <a:pt x="4906016" y="1414681"/>
                  <a:pt x="4642076" y="1450835"/>
                </a:cubicBezTo>
                <a:cubicBezTo>
                  <a:pt x="4641943" y="1450858"/>
                  <a:pt x="4641809" y="1450998"/>
                  <a:pt x="4641608" y="1451000"/>
                </a:cubicBezTo>
                <a:cubicBezTo>
                  <a:pt x="4533045" y="1586663"/>
                  <a:pt x="4240575" y="2016878"/>
                  <a:pt x="4077564" y="2293970"/>
                </a:cubicBezTo>
                <a:cubicBezTo>
                  <a:pt x="3893858" y="2606344"/>
                  <a:pt x="3832980" y="3212674"/>
                  <a:pt x="3450900" y="3022934"/>
                </a:cubicBezTo>
                <a:cubicBezTo>
                  <a:pt x="3258622" y="2927451"/>
                  <a:pt x="3314143" y="2536666"/>
                  <a:pt x="3477958" y="2196297"/>
                </a:cubicBezTo>
                <a:cubicBezTo>
                  <a:pt x="3501331" y="2147675"/>
                  <a:pt x="3526981" y="2100145"/>
                  <a:pt x="3554441" y="2054597"/>
                </a:cubicBezTo>
                <a:cubicBezTo>
                  <a:pt x="3735869" y="1753069"/>
                  <a:pt x="4008113" y="1591760"/>
                  <a:pt x="4240307" y="1504919"/>
                </a:cubicBezTo>
                <a:cubicBezTo>
                  <a:pt x="4226444" y="1506876"/>
                  <a:pt x="4212313" y="1508814"/>
                  <a:pt x="4198650" y="1510757"/>
                </a:cubicBezTo>
                <a:cubicBezTo>
                  <a:pt x="3940337" y="1547371"/>
                  <a:pt x="3701043" y="1582574"/>
                  <a:pt x="3483918" y="1616067"/>
                </a:cubicBezTo>
                <a:cubicBezTo>
                  <a:pt x="3420562" y="1625830"/>
                  <a:pt x="3354661" y="1638094"/>
                  <a:pt x="3286550" y="1652423"/>
                </a:cubicBezTo>
                <a:cubicBezTo>
                  <a:pt x="3237794" y="1772032"/>
                  <a:pt x="3069692" y="2188629"/>
                  <a:pt x="2991000" y="2518061"/>
                </a:cubicBezTo>
                <a:cubicBezTo>
                  <a:pt x="2919808" y="2816297"/>
                  <a:pt x="3000175" y="3255791"/>
                  <a:pt x="2682228" y="3203144"/>
                </a:cubicBezTo>
                <a:cubicBezTo>
                  <a:pt x="2499889" y="3172946"/>
                  <a:pt x="2516170" y="2872319"/>
                  <a:pt x="2618665" y="2560615"/>
                </a:cubicBezTo>
                <a:cubicBezTo>
                  <a:pt x="2639895" y="2496047"/>
                  <a:pt x="2666671" y="2431927"/>
                  <a:pt x="2697485" y="2369013"/>
                </a:cubicBezTo>
                <a:cubicBezTo>
                  <a:pt x="2841985" y="2073905"/>
                  <a:pt x="2997228" y="1826617"/>
                  <a:pt x="3133718" y="1686673"/>
                </a:cubicBezTo>
                <a:cubicBezTo>
                  <a:pt x="3086971" y="1697436"/>
                  <a:pt x="2791019" y="1782696"/>
                  <a:pt x="2645648" y="1831144"/>
                </a:cubicBezTo>
                <a:cubicBezTo>
                  <a:pt x="2611144" y="1912943"/>
                  <a:pt x="2548290" y="2065620"/>
                  <a:pt x="2488597" y="2250164"/>
                </a:cubicBezTo>
                <a:cubicBezTo>
                  <a:pt x="2407118" y="2502075"/>
                  <a:pt x="2356132" y="2781083"/>
                  <a:pt x="2192344" y="2729105"/>
                </a:cubicBezTo>
                <a:cubicBezTo>
                  <a:pt x="2004037" y="2669339"/>
                  <a:pt x="2105513" y="2404027"/>
                  <a:pt x="2225241" y="2190029"/>
                </a:cubicBezTo>
                <a:cubicBezTo>
                  <a:pt x="2299654" y="2057034"/>
                  <a:pt x="2376666" y="1965811"/>
                  <a:pt x="2446103" y="1900714"/>
                </a:cubicBezTo>
                <a:cubicBezTo>
                  <a:pt x="2330348" y="1942417"/>
                  <a:pt x="2212603" y="1986405"/>
                  <a:pt x="2091014" y="2035154"/>
                </a:cubicBezTo>
                <a:cubicBezTo>
                  <a:pt x="2025046" y="2061595"/>
                  <a:pt x="1958803" y="2089369"/>
                  <a:pt x="1892648" y="2117149"/>
                </a:cubicBezTo>
                <a:cubicBezTo>
                  <a:pt x="1864191" y="2176172"/>
                  <a:pt x="1760879" y="2393190"/>
                  <a:pt x="1745120" y="2487401"/>
                </a:cubicBezTo>
                <a:cubicBezTo>
                  <a:pt x="1717527" y="2652375"/>
                  <a:pt x="1702881" y="2818741"/>
                  <a:pt x="1578157" y="2809606"/>
                </a:cubicBezTo>
                <a:cubicBezTo>
                  <a:pt x="1454995" y="2800592"/>
                  <a:pt x="1451901" y="2638417"/>
                  <a:pt x="1540258" y="2464885"/>
                </a:cubicBezTo>
                <a:cubicBezTo>
                  <a:pt x="1595175" y="2357018"/>
                  <a:pt x="1710616" y="2222832"/>
                  <a:pt x="1793026" y="2151312"/>
                </a:cubicBezTo>
                <a:cubicBezTo>
                  <a:pt x="1635962" y="2218064"/>
                  <a:pt x="1530795" y="2276243"/>
                  <a:pt x="1375384" y="2348700"/>
                </a:cubicBezTo>
                <a:cubicBezTo>
                  <a:pt x="1342427" y="2414006"/>
                  <a:pt x="1296116" y="2520673"/>
                  <a:pt x="1279667" y="2643400"/>
                </a:cubicBezTo>
                <a:cubicBezTo>
                  <a:pt x="1261417" y="2779623"/>
                  <a:pt x="1217389" y="2908190"/>
                  <a:pt x="1118846" y="2875949"/>
                </a:cubicBezTo>
                <a:cubicBezTo>
                  <a:pt x="994819" y="2835384"/>
                  <a:pt x="1047781" y="2664175"/>
                  <a:pt x="1121357" y="2534556"/>
                </a:cubicBezTo>
                <a:cubicBezTo>
                  <a:pt x="1143384" y="2495759"/>
                  <a:pt x="1184043" y="2456205"/>
                  <a:pt x="1227536" y="2418620"/>
                </a:cubicBezTo>
                <a:cubicBezTo>
                  <a:pt x="1162592" y="2449702"/>
                  <a:pt x="1096202" y="2479424"/>
                  <a:pt x="1032143" y="2511076"/>
                </a:cubicBezTo>
                <a:cubicBezTo>
                  <a:pt x="999031" y="2527444"/>
                  <a:pt x="973488" y="2541106"/>
                  <a:pt x="941971" y="2556959"/>
                </a:cubicBezTo>
                <a:cubicBezTo>
                  <a:pt x="943290" y="2635397"/>
                  <a:pt x="944563" y="3112530"/>
                  <a:pt x="765230" y="3134049"/>
                </a:cubicBezTo>
                <a:cubicBezTo>
                  <a:pt x="658462" y="3146860"/>
                  <a:pt x="618734" y="2992890"/>
                  <a:pt x="685995" y="2870089"/>
                </a:cubicBezTo>
                <a:cubicBezTo>
                  <a:pt x="740684" y="2770240"/>
                  <a:pt x="820328" y="2648222"/>
                  <a:pt x="870618" y="2588576"/>
                </a:cubicBezTo>
                <a:cubicBezTo>
                  <a:pt x="803331" y="2622665"/>
                  <a:pt x="762216" y="2647586"/>
                  <a:pt x="703635" y="2678326"/>
                </a:cubicBezTo>
                <a:cubicBezTo>
                  <a:pt x="669533" y="2696222"/>
                  <a:pt x="578992" y="2742948"/>
                  <a:pt x="578350" y="2743933"/>
                </a:cubicBezTo>
                <a:cubicBezTo>
                  <a:pt x="541742" y="2799487"/>
                  <a:pt x="493863" y="2953370"/>
                  <a:pt x="416724" y="3078830"/>
                </a:cubicBezTo>
                <a:cubicBezTo>
                  <a:pt x="329821" y="3220162"/>
                  <a:pt x="243091" y="3348649"/>
                  <a:pt x="151238" y="3286525"/>
                </a:cubicBezTo>
                <a:cubicBezTo>
                  <a:pt x="101671" y="3253005"/>
                  <a:pt x="121402" y="3049000"/>
                  <a:pt x="225410" y="2932501"/>
                </a:cubicBezTo>
                <a:cubicBezTo>
                  <a:pt x="329419" y="2815995"/>
                  <a:pt x="553543" y="2661369"/>
                  <a:pt x="555873" y="2660076"/>
                </a:cubicBezTo>
                <a:cubicBezTo>
                  <a:pt x="497935" y="2663613"/>
                  <a:pt x="435014" y="2668421"/>
                  <a:pt x="413268" y="2672567"/>
                </a:cubicBezTo>
                <a:cubicBezTo>
                  <a:pt x="275091" y="2698880"/>
                  <a:pt x="-2257" y="2776575"/>
                  <a:pt x="14" y="2591892"/>
                </a:cubicBezTo>
                <a:cubicBezTo>
                  <a:pt x="201" y="2577057"/>
                  <a:pt x="2599" y="2564259"/>
                  <a:pt x="6617" y="255310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9" name="Google Shape;69;p4"/>
          <p:cNvSpPr txBox="1">
            <a:spLocks noGrp="1"/>
          </p:cNvSpPr>
          <p:nvPr>
            <p:ph type="title"/>
          </p:nvPr>
        </p:nvSpPr>
        <p:spPr>
          <a:xfrm>
            <a:off x="490775" y="751875"/>
            <a:ext cx="11210400" cy="763500"/>
          </a:xfrm>
          <a:prstGeom prst="rect">
            <a:avLst/>
          </a:prstGeom>
        </p:spPr>
        <p:txBody>
          <a:bodyPr spcFirstLastPara="1" wrap="square" lIns="121900" tIns="121900" rIns="121900" bIns="121900" anchor="ctr"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70" name="Google Shape;70;p4"/>
          <p:cNvSpPr txBox="1">
            <a:spLocks noGrp="1"/>
          </p:cNvSpPr>
          <p:nvPr>
            <p:ph type="body" idx="1"/>
          </p:nvPr>
        </p:nvSpPr>
        <p:spPr>
          <a:xfrm>
            <a:off x="1027573" y="2742369"/>
            <a:ext cx="29790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lnSpc>
                <a:spcPct val="100000"/>
              </a:lnSpc>
              <a:spcBef>
                <a:spcPts val="0"/>
              </a:spcBef>
              <a:spcAft>
                <a:spcPts val="0"/>
              </a:spcAft>
              <a:buSzPts val="1900"/>
              <a:buChar char="○"/>
              <a:defRPr/>
            </a:lvl2pPr>
            <a:lvl3pPr marL="1371600" lvl="2" indent="-349250" rtl="0">
              <a:lnSpc>
                <a:spcPct val="100000"/>
              </a:lnSpc>
              <a:spcBef>
                <a:spcPts val="2100"/>
              </a:spcBef>
              <a:spcAft>
                <a:spcPts val="0"/>
              </a:spcAft>
              <a:buSzPts val="1900"/>
              <a:buChar char="■"/>
              <a:defRPr/>
            </a:lvl3pPr>
            <a:lvl4pPr marL="1828800" lvl="3" indent="-349250" rtl="0">
              <a:lnSpc>
                <a:spcPct val="100000"/>
              </a:lnSpc>
              <a:spcBef>
                <a:spcPts val="2100"/>
              </a:spcBef>
              <a:spcAft>
                <a:spcPts val="0"/>
              </a:spcAft>
              <a:buSzPts val="1900"/>
              <a:buChar char="●"/>
              <a:defRPr/>
            </a:lvl4pPr>
            <a:lvl5pPr marL="2286000" lvl="4" indent="-349250" rtl="0">
              <a:lnSpc>
                <a:spcPct val="100000"/>
              </a:lnSpc>
              <a:spcBef>
                <a:spcPts val="2100"/>
              </a:spcBef>
              <a:spcAft>
                <a:spcPts val="0"/>
              </a:spcAft>
              <a:buSzPts val="1900"/>
              <a:buChar char="○"/>
              <a:defRPr/>
            </a:lvl5pPr>
            <a:lvl6pPr marL="2743200" lvl="5" indent="-349250" rtl="0">
              <a:lnSpc>
                <a:spcPct val="100000"/>
              </a:lnSpc>
              <a:spcBef>
                <a:spcPts val="2100"/>
              </a:spcBef>
              <a:spcAft>
                <a:spcPts val="0"/>
              </a:spcAft>
              <a:buSzPts val="1900"/>
              <a:buChar char="■"/>
              <a:defRPr/>
            </a:lvl6pPr>
            <a:lvl7pPr marL="3200400" lvl="6" indent="-349250" rtl="0">
              <a:lnSpc>
                <a:spcPct val="100000"/>
              </a:lnSpc>
              <a:spcBef>
                <a:spcPts val="2100"/>
              </a:spcBef>
              <a:spcAft>
                <a:spcPts val="0"/>
              </a:spcAft>
              <a:buSzPts val="1900"/>
              <a:buChar char="●"/>
              <a:defRPr/>
            </a:lvl7pPr>
            <a:lvl8pPr marL="3657600" lvl="7" indent="-349250" rtl="0">
              <a:lnSpc>
                <a:spcPct val="100000"/>
              </a:lnSpc>
              <a:spcBef>
                <a:spcPts val="2100"/>
              </a:spcBef>
              <a:spcAft>
                <a:spcPts val="0"/>
              </a:spcAft>
              <a:buSzPts val="1900"/>
              <a:buChar char="○"/>
              <a:defRPr/>
            </a:lvl8pPr>
            <a:lvl9pPr marL="4114800" lvl="8" indent="-349250" rtl="0">
              <a:lnSpc>
                <a:spcPct val="100000"/>
              </a:lnSpc>
              <a:spcBef>
                <a:spcPts val="2100"/>
              </a:spcBef>
              <a:spcAft>
                <a:spcPts val="2100"/>
              </a:spcAft>
              <a:buSzPts val="1900"/>
              <a:buChar char="■"/>
              <a:defRPr/>
            </a:lvl9pPr>
          </a:lstStyle>
          <a:p>
            <a:endParaRPr/>
          </a:p>
        </p:txBody>
      </p:sp>
      <p:sp>
        <p:nvSpPr>
          <p:cNvPr id="71" name="Google Shape;71;p4"/>
          <p:cNvSpPr txBox="1">
            <a:spLocks noGrp="1"/>
          </p:cNvSpPr>
          <p:nvPr>
            <p:ph type="body" idx="2"/>
          </p:nvPr>
        </p:nvSpPr>
        <p:spPr>
          <a:xfrm>
            <a:off x="4606500" y="2742369"/>
            <a:ext cx="29790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lnSpc>
                <a:spcPct val="100000"/>
              </a:lnSpc>
              <a:spcBef>
                <a:spcPts val="0"/>
              </a:spcBef>
              <a:spcAft>
                <a:spcPts val="0"/>
              </a:spcAft>
              <a:buSzPts val="1900"/>
              <a:buChar char="○"/>
              <a:defRPr/>
            </a:lvl2pPr>
            <a:lvl3pPr marL="1371600" lvl="2" indent="-349250" rtl="0">
              <a:lnSpc>
                <a:spcPct val="100000"/>
              </a:lnSpc>
              <a:spcBef>
                <a:spcPts val="2100"/>
              </a:spcBef>
              <a:spcAft>
                <a:spcPts val="0"/>
              </a:spcAft>
              <a:buSzPts val="1900"/>
              <a:buChar char="■"/>
              <a:defRPr/>
            </a:lvl3pPr>
            <a:lvl4pPr marL="1828800" lvl="3" indent="-349250" rtl="0">
              <a:lnSpc>
                <a:spcPct val="100000"/>
              </a:lnSpc>
              <a:spcBef>
                <a:spcPts val="2100"/>
              </a:spcBef>
              <a:spcAft>
                <a:spcPts val="0"/>
              </a:spcAft>
              <a:buSzPts val="1900"/>
              <a:buChar char="●"/>
              <a:defRPr/>
            </a:lvl4pPr>
            <a:lvl5pPr marL="2286000" lvl="4" indent="-349250" rtl="0">
              <a:lnSpc>
                <a:spcPct val="100000"/>
              </a:lnSpc>
              <a:spcBef>
                <a:spcPts val="2100"/>
              </a:spcBef>
              <a:spcAft>
                <a:spcPts val="0"/>
              </a:spcAft>
              <a:buSzPts val="1900"/>
              <a:buChar char="○"/>
              <a:defRPr/>
            </a:lvl5pPr>
            <a:lvl6pPr marL="2743200" lvl="5" indent="-349250" rtl="0">
              <a:lnSpc>
                <a:spcPct val="100000"/>
              </a:lnSpc>
              <a:spcBef>
                <a:spcPts val="2100"/>
              </a:spcBef>
              <a:spcAft>
                <a:spcPts val="0"/>
              </a:spcAft>
              <a:buSzPts val="1900"/>
              <a:buChar char="■"/>
              <a:defRPr/>
            </a:lvl6pPr>
            <a:lvl7pPr marL="3200400" lvl="6" indent="-349250" rtl="0">
              <a:lnSpc>
                <a:spcPct val="100000"/>
              </a:lnSpc>
              <a:spcBef>
                <a:spcPts val="2100"/>
              </a:spcBef>
              <a:spcAft>
                <a:spcPts val="0"/>
              </a:spcAft>
              <a:buSzPts val="1900"/>
              <a:buChar char="●"/>
              <a:defRPr/>
            </a:lvl7pPr>
            <a:lvl8pPr marL="3657600" lvl="7" indent="-349250" rtl="0">
              <a:lnSpc>
                <a:spcPct val="100000"/>
              </a:lnSpc>
              <a:spcBef>
                <a:spcPts val="2100"/>
              </a:spcBef>
              <a:spcAft>
                <a:spcPts val="0"/>
              </a:spcAft>
              <a:buSzPts val="1900"/>
              <a:buChar char="○"/>
              <a:defRPr/>
            </a:lvl8pPr>
            <a:lvl9pPr marL="4114800" lvl="8" indent="-349250" rtl="0">
              <a:lnSpc>
                <a:spcPct val="100000"/>
              </a:lnSpc>
              <a:spcBef>
                <a:spcPts val="2100"/>
              </a:spcBef>
              <a:spcAft>
                <a:spcPts val="2100"/>
              </a:spcAft>
              <a:buSzPts val="1900"/>
              <a:buChar char="■"/>
              <a:defRPr/>
            </a:lvl9pPr>
          </a:lstStyle>
          <a:p>
            <a:endParaRPr/>
          </a:p>
        </p:txBody>
      </p:sp>
      <p:sp>
        <p:nvSpPr>
          <p:cNvPr id="72" name="Google Shape;72;p4"/>
          <p:cNvSpPr txBox="1">
            <a:spLocks noGrp="1"/>
          </p:cNvSpPr>
          <p:nvPr>
            <p:ph type="body" idx="3"/>
          </p:nvPr>
        </p:nvSpPr>
        <p:spPr>
          <a:xfrm>
            <a:off x="1027573" y="4783426"/>
            <a:ext cx="29790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lnSpc>
                <a:spcPct val="100000"/>
              </a:lnSpc>
              <a:spcBef>
                <a:spcPts val="0"/>
              </a:spcBef>
              <a:spcAft>
                <a:spcPts val="0"/>
              </a:spcAft>
              <a:buSzPts val="1900"/>
              <a:buChar char="○"/>
              <a:defRPr/>
            </a:lvl2pPr>
            <a:lvl3pPr marL="1371600" lvl="2" indent="-349250" rtl="0">
              <a:lnSpc>
                <a:spcPct val="100000"/>
              </a:lnSpc>
              <a:spcBef>
                <a:spcPts val="2100"/>
              </a:spcBef>
              <a:spcAft>
                <a:spcPts val="0"/>
              </a:spcAft>
              <a:buSzPts val="1900"/>
              <a:buChar char="■"/>
              <a:defRPr/>
            </a:lvl3pPr>
            <a:lvl4pPr marL="1828800" lvl="3" indent="-349250" rtl="0">
              <a:lnSpc>
                <a:spcPct val="100000"/>
              </a:lnSpc>
              <a:spcBef>
                <a:spcPts val="2100"/>
              </a:spcBef>
              <a:spcAft>
                <a:spcPts val="0"/>
              </a:spcAft>
              <a:buSzPts val="1900"/>
              <a:buChar char="●"/>
              <a:defRPr/>
            </a:lvl4pPr>
            <a:lvl5pPr marL="2286000" lvl="4" indent="-349250" rtl="0">
              <a:lnSpc>
                <a:spcPct val="100000"/>
              </a:lnSpc>
              <a:spcBef>
                <a:spcPts val="2100"/>
              </a:spcBef>
              <a:spcAft>
                <a:spcPts val="0"/>
              </a:spcAft>
              <a:buSzPts val="1900"/>
              <a:buChar char="○"/>
              <a:defRPr/>
            </a:lvl5pPr>
            <a:lvl6pPr marL="2743200" lvl="5" indent="-349250" rtl="0">
              <a:lnSpc>
                <a:spcPct val="100000"/>
              </a:lnSpc>
              <a:spcBef>
                <a:spcPts val="2100"/>
              </a:spcBef>
              <a:spcAft>
                <a:spcPts val="0"/>
              </a:spcAft>
              <a:buSzPts val="1900"/>
              <a:buChar char="■"/>
              <a:defRPr/>
            </a:lvl6pPr>
            <a:lvl7pPr marL="3200400" lvl="6" indent="-349250" rtl="0">
              <a:lnSpc>
                <a:spcPct val="100000"/>
              </a:lnSpc>
              <a:spcBef>
                <a:spcPts val="2100"/>
              </a:spcBef>
              <a:spcAft>
                <a:spcPts val="0"/>
              </a:spcAft>
              <a:buSzPts val="1900"/>
              <a:buChar char="●"/>
              <a:defRPr/>
            </a:lvl7pPr>
            <a:lvl8pPr marL="3657600" lvl="7" indent="-349250" rtl="0">
              <a:lnSpc>
                <a:spcPct val="100000"/>
              </a:lnSpc>
              <a:spcBef>
                <a:spcPts val="2100"/>
              </a:spcBef>
              <a:spcAft>
                <a:spcPts val="0"/>
              </a:spcAft>
              <a:buSzPts val="1900"/>
              <a:buChar char="○"/>
              <a:defRPr/>
            </a:lvl8pPr>
            <a:lvl9pPr marL="4114800" lvl="8" indent="-349250" rtl="0">
              <a:lnSpc>
                <a:spcPct val="100000"/>
              </a:lnSpc>
              <a:spcBef>
                <a:spcPts val="2100"/>
              </a:spcBef>
              <a:spcAft>
                <a:spcPts val="2100"/>
              </a:spcAft>
              <a:buSzPts val="1900"/>
              <a:buChar char="■"/>
              <a:defRPr/>
            </a:lvl9pPr>
          </a:lstStyle>
          <a:p>
            <a:endParaRPr/>
          </a:p>
        </p:txBody>
      </p:sp>
      <p:sp>
        <p:nvSpPr>
          <p:cNvPr id="73" name="Google Shape;73;p4"/>
          <p:cNvSpPr txBox="1">
            <a:spLocks noGrp="1"/>
          </p:cNvSpPr>
          <p:nvPr>
            <p:ph type="body" idx="4"/>
          </p:nvPr>
        </p:nvSpPr>
        <p:spPr>
          <a:xfrm>
            <a:off x="4606500" y="4783426"/>
            <a:ext cx="29790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lnSpc>
                <a:spcPct val="100000"/>
              </a:lnSpc>
              <a:spcBef>
                <a:spcPts val="0"/>
              </a:spcBef>
              <a:spcAft>
                <a:spcPts val="0"/>
              </a:spcAft>
              <a:buSzPts val="1900"/>
              <a:buChar char="○"/>
              <a:defRPr/>
            </a:lvl2pPr>
            <a:lvl3pPr marL="1371600" lvl="2" indent="-349250" rtl="0">
              <a:lnSpc>
                <a:spcPct val="100000"/>
              </a:lnSpc>
              <a:spcBef>
                <a:spcPts val="2100"/>
              </a:spcBef>
              <a:spcAft>
                <a:spcPts val="0"/>
              </a:spcAft>
              <a:buSzPts val="1900"/>
              <a:buChar char="■"/>
              <a:defRPr/>
            </a:lvl3pPr>
            <a:lvl4pPr marL="1828800" lvl="3" indent="-349250" rtl="0">
              <a:lnSpc>
                <a:spcPct val="100000"/>
              </a:lnSpc>
              <a:spcBef>
                <a:spcPts val="2100"/>
              </a:spcBef>
              <a:spcAft>
                <a:spcPts val="0"/>
              </a:spcAft>
              <a:buSzPts val="1900"/>
              <a:buChar char="●"/>
              <a:defRPr/>
            </a:lvl4pPr>
            <a:lvl5pPr marL="2286000" lvl="4" indent="-349250" rtl="0">
              <a:lnSpc>
                <a:spcPct val="100000"/>
              </a:lnSpc>
              <a:spcBef>
                <a:spcPts val="2100"/>
              </a:spcBef>
              <a:spcAft>
                <a:spcPts val="0"/>
              </a:spcAft>
              <a:buSzPts val="1900"/>
              <a:buChar char="○"/>
              <a:defRPr/>
            </a:lvl5pPr>
            <a:lvl6pPr marL="2743200" lvl="5" indent="-349250" rtl="0">
              <a:lnSpc>
                <a:spcPct val="100000"/>
              </a:lnSpc>
              <a:spcBef>
                <a:spcPts val="2100"/>
              </a:spcBef>
              <a:spcAft>
                <a:spcPts val="0"/>
              </a:spcAft>
              <a:buSzPts val="1900"/>
              <a:buChar char="■"/>
              <a:defRPr/>
            </a:lvl6pPr>
            <a:lvl7pPr marL="3200400" lvl="6" indent="-349250" rtl="0">
              <a:lnSpc>
                <a:spcPct val="100000"/>
              </a:lnSpc>
              <a:spcBef>
                <a:spcPts val="2100"/>
              </a:spcBef>
              <a:spcAft>
                <a:spcPts val="0"/>
              </a:spcAft>
              <a:buSzPts val="1900"/>
              <a:buChar char="●"/>
              <a:defRPr/>
            </a:lvl7pPr>
            <a:lvl8pPr marL="3657600" lvl="7" indent="-349250" rtl="0">
              <a:lnSpc>
                <a:spcPct val="100000"/>
              </a:lnSpc>
              <a:spcBef>
                <a:spcPts val="2100"/>
              </a:spcBef>
              <a:spcAft>
                <a:spcPts val="0"/>
              </a:spcAft>
              <a:buSzPts val="1900"/>
              <a:buChar char="○"/>
              <a:defRPr/>
            </a:lvl8pPr>
            <a:lvl9pPr marL="4114800" lvl="8" indent="-349250" rtl="0">
              <a:lnSpc>
                <a:spcPct val="100000"/>
              </a:lnSpc>
              <a:spcBef>
                <a:spcPts val="2100"/>
              </a:spcBef>
              <a:spcAft>
                <a:spcPts val="2100"/>
              </a:spcAft>
              <a:buSzPts val="1900"/>
              <a:buChar char="■"/>
              <a:defRPr/>
            </a:lvl9pPr>
          </a:lstStyle>
          <a:p>
            <a:endParaRPr/>
          </a:p>
        </p:txBody>
      </p:sp>
      <p:sp>
        <p:nvSpPr>
          <p:cNvPr id="74" name="Google Shape;74;p4"/>
          <p:cNvSpPr txBox="1">
            <a:spLocks noGrp="1"/>
          </p:cNvSpPr>
          <p:nvPr>
            <p:ph type="title" idx="5"/>
          </p:nvPr>
        </p:nvSpPr>
        <p:spPr>
          <a:xfrm>
            <a:off x="1027573" y="2046600"/>
            <a:ext cx="2979000" cy="695700"/>
          </a:xfrm>
          <a:prstGeom prst="rect">
            <a:avLst/>
          </a:prstGeom>
        </p:spPr>
        <p:txBody>
          <a:bodyPr spcFirstLastPara="1" wrap="square" lIns="121900" tIns="121900" rIns="121900" bIns="121900" anchor="ctr" anchorCtr="0">
            <a:noAutofit/>
          </a:bodyPr>
          <a:lstStyle>
            <a:lvl1pPr marL="0" marR="0" lvl="0" indent="0" rtl="0">
              <a:lnSpc>
                <a:spcPct val="100000"/>
              </a:lnSpc>
              <a:spcBef>
                <a:spcPts val="0"/>
              </a:spcBef>
              <a:spcAft>
                <a:spcPts val="0"/>
              </a:spcAft>
              <a:buClr>
                <a:schemeClr val="dk1"/>
              </a:buClr>
              <a:buSzPts val="2600"/>
              <a:buFont typeface="Aldrich"/>
              <a:buNone/>
              <a:defRPr sz="2600"/>
            </a:lvl1pPr>
            <a:lvl2pPr lvl="1"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2pPr>
            <a:lvl3pPr lvl="2"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3pPr>
            <a:lvl4pPr lvl="3"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4pPr>
            <a:lvl5pPr lvl="4"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5pPr>
            <a:lvl6pPr lvl="5"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6pPr>
            <a:lvl7pPr lvl="6"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7pPr>
            <a:lvl8pPr lvl="7"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8pPr>
            <a:lvl9pPr lvl="8"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9pPr>
          </a:lstStyle>
          <a:p>
            <a:endParaRPr/>
          </a:p>
        </p:txBody>
      </p:sp>
      <p:sp>
        <p:nvSpPr>
          <p:cNvPr id="75" name="Google Shape;75;p4"/>
          <p:cNvSpPr txBox="1">
            <a:spLocks noGrp="1"/>
          </p:cNvSpPr>
          <p:nvPr>
            <p:ph type="title" idx="6"/>
          </p:nvPr>
        </p:nvSpPr>
        <p:spPr>
          <a:xfrm>
            <a:off x="4606500" y="2046600"/>
            <a:ext cx="2979000" cy="695700"/>
          </a:xfrm>
          <a:prstGeom prst="rect">
            <a:avLst/>
          </a:prstGeom>
        </p:spPr>
        <p:txBody>
          <a:bodyPr spcFirstLastPara="1" wrap="square" lIns="121900" tIns="121900" rIns="121900" bIns="121900" anchor="ctr" anchorCtr="0">
            <a:noAutofit/>
          </a:bodyPr>
          <a:lstStyle>
            <a:lvl1pPr marL="0" marR="0" lvl="0" indent="0" rtl="0">
              <a:lnSpc>
                <a:spcPct val="100000"/>
              </a:lnSpc>
              <a:spcBef>
                <a:spcPts val="0"/>
              </a:spcBef>
              <a:spcAft>
                <a:spcPts val="0"/>
              </a:spcAft>
              <a:buClr>
                <a:schemeClr val="dk1"/>
              </a:buClr>
              <a:buSzPts val="2600"/>
              <a:buFont typeface="Aldrich"/>
              <a:buNone/>
              <a:defRPr sz="2600"/>
            </a:lvl1pPr>
            <a:lvl2pPr lvl="1"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2pPr>
            <a:lvl3pPr lvl="2"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3pPr>
            <a:lvl4pPr lvl="3"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4pPr>
            <a:lvl5pPr lvl="4"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5pPr>
            <a:lvl6pPr lvl="5"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6pPr>
            <a:lvl7pPr lvl="6"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7pPr>
            <a:lvl8pPr lvl="7"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8pPr>
            <a:lvl9pPr lvl="8"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9pPr>
          </a:lstStyle>
          <a:p>
            <a:endParaRPr/>
          </a:p>
        </p:txBody>
      </p:sp>
      <p:sp>
        <p:nvSpPr>
          <p:cNvPr id="76" name="Google Shape;76;p4"/>
          <p:cNvSpPr txBox="1">
            <a:spLocks noGrp="1"/>
          </p:cNvSpPr>
          <p:nvPr>
            <p:ph type="title" idx="7"/>
          </p:nvPr>
        </p:nvSpPr>
        <p:spPr>
          <a:xfrm>
            <a:off x="1027573" y="4087657"/>
            <a:ext cx="2979000" cy="695700"/>
          </a:xfrm>
          <a:prstGeom prst="rect">
            <a:avLst/>
          </a:prstGeom>
        </p:spPr>
        <p:txBody>
          <a:bodyPr spcFirstLastPara="1" wrap="square" lIns="121900" tIns="121900" rIns="121900" bIns="121900" anchor="ctr" anchorCtr="0">
            <a:noAutofit/>
          </a:bodyPr>
          <a:lstStyle>
            <a:lvl1pPr marL="0" marR="0" lvl="0" indent="0" rtl="0">
              <a:lnSpc>
                <a:spcPct val="100000"/>
              </a:lnSpc>
              <a:spcBef>
                <a:spcPts val="0"/>
              </a:spcBef>
              <a:spcAft>
                <a:spcPts val="0"/>
              </a:spcAft>
              <a:buClr>
                <a:schemeClr val="dk1"/>
              </a:buClr>
              <a:buSzPts val="2600"/>
              <a:buFont typeface="Aldrich"/>
              <a:buNone/>
              <a:defRPr sz="2600"/>
            </a:lvl1pPr>
            <a:lvl2pPr lvl="1"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2pPr>
            <a:lvl3pPr lvl="2"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3pPr>
            <a:lvl4pPr lvl="3"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4pPr>
            <a:lvl5pPr lvl="4"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5pPr>
            <a:lvl6pPr lvl="5"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6pPr>
            <a:lvl7pPr lvl="6"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7pPr>
            <a:lvl8pPr lvl="7"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8pPr>
            <a:lvl9pPr lvl="8"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9pPr>
          </a:lstStyle>
          <a:p>
            <a:endParaRPr/>
          </a:p>
        </p:txBody>
      </p:sp>
      <p:sp>
        <p:nvSpPr>
          <p:cNvPr id="77" name="Google Shape;77;p4"/>
          <p:cNvSpPr txBox="1">
            <a:spLocks noGrp="1"/>
          </p:cNvSpPr>
          <p:nvPr>
            <p:ph type="title" idx="8"/>
          </p:nvPr>
        </p:nvSpPr>
        <p:spPr>
          <a:xfrm>
            <a:off x="4606500" y="4087657"/>
            <a:ext cx="2979000" cy="695700"/>
          </a:xfrm>
          <a:prstGeom prst="rect">
            <a:avLst/>
          </a:prstGeom>
        </p:spPr>
        <p:txBody>
          <a:bodyPr spcFirstLastPara="1" wrap="square" lIns="121900" tIns="121900" rIns="121900" bIns="121900" anchor="ctr" anchorCtr="0">
            <a:noAutofit/>
          </a:bodyPr>
          <a:lstStyle>
            <a:lvl1pPr marL="0" marR="0" lvl="0" indent="0" rtl="0">
              <a:lnSpc>
                <a:spcPct val="100000"/>
              </a:lnSpc>
              <a:spcBef>
                <a:spcPts val="0"/>
              </a:spcBef>
              <a:spcAft>
                <a:spcPts val="0"/>
              </a:spcAft>
              <a:buClr>
                <a:schemeClr val="dk1"/>
              </a:buClr>
              <a:buSzPts val="2600"/>
              <a:buFont typeface="Aldrich"/>
              <a:buNone/>
              <a:defRPr sz="2600"/>
            </a:lvl1pPr>
            <a:lvl2pPr lvl="1"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2pPr>
            <a:lvl3pPr lvl="2"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3pPr>
            <a:lvl4pPr lvl="3"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4pPr>
            <a:lvl5pPr lvl="4"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5pPr>
            <a:lvl6pPr lvl="5"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6pPr>
            <a:lvl7pPr lvl="6"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7pPr>
            <a:lvl8pPr lvl="7"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8pPr>
            <a:lvl9pPr lvl="8"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9pPr>
          </a:lstStyle>
          <a:p>
            <a:endParaRPr/>
          </a:p>
        </p:txBody>
      </p:sp>
      <p:sp>
        <p:nvSpPr>
          <p:cNvPr id="78" name="Google Shape;78;p4"/>
          <p:cNvSpPr txBox="1">
            <a:spLocks noGrp="1"/>
          </p:cNvSpPr>
          <p:nvPr>
            <p:ph type="body" idx="9"/>
          </p:nvPr>
        </p:nvSpPr>
        <p:spPr>
          <a:xfrm>
            <a:off x="8185427" y="2742369"/>
            <a:ext cx="29790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lnSpc>
                <a:spcPct val="100000"/>
              </a:lnSpc>
              <a:spcBef>
                <a:spcPts val="0"/>
              </a:spcBef>
              <a:spcAft>
                <a:spcPts val="0"/>
              </a:spcAft>
              <a:buSzPts val="1900"/>
              <a:buChar char="○"/>
              <a:defRPr/>
            </a:lvl2pPr>
            <a:lvl3pPr marL="1371600" lvl="2" indent="-349250" rtl="0">
              <a:lnSpc>
                <a:spcPct val="100000"/>
              </a:lnSpc>
              <a:spcBef>
                <a:spcPts val="2100"/>
              </a:spcBef>
              <a:spcAft>
                <a:spcPts val="0"/>
              </a:spcAft>
              <a:buSzPts val="1900"/>
              <a:buChar char="■"/>
              <a:defRPr/>
            </a:lvl3pPr>
            <a:lvl4pPr marL="1828800" lvl="3" indent="-349250" rtl="0">
              <a:lnSpc>
                <a:spcPct val="100000"/>
              </a:lnSpc>
              <a:spcBef>
                <a:spcPts val="2100"/>
              </a:spcBef>
              <a:spcAft>
                <a:spcPts val="0"/>
              </a:spcAft>
              <a:buSzPts val="1900"/>
              <a:buChar char="●"/>
              <a:defRPr/>
            </a:lvl4pPr>
            <a:lvl5pPr marL="2286000" lvl="4" indent="-349250" rtl="0">
              <a:lnSpc>
                <a:spcPct val="100000"/>
              </a:lnSpc>
              <a:spcBef>
                <a:spcPts val="2100"/>
              </a:spcBef>
              <a:spcAft>
                <a:spcPts val="0"/>
              </a:spcAft>
              <a:buSzPts val="1900"/>
              <a:buChar char="○"/>
              <a:defRPr/>
            </a:lvl5pPr>
            <a:lvl6pPr marL="2743200" lvl="5" indent="-349250" rtl="0">
              <a:lnSpc>
                <a:spcPct val="100000"/>
              </a:lnSpc>
              <a:spcBef>
                <a:spcPts val="2100"/>
              </a:spcBef>
              <a:spcAft>
                <a:spcPts val="0"/>
              </a:spcAft>
              <a:buSzPts val="1900"/>
              <a:buChar char="■"/>
              <a:defRPr/>
            </a:lvl6pPr>
            <a:lvl7pPr marL="3200400" lvl="6" indent="-349250" rtl="0">
              <a:lnSpc>
                <a:spcPct val="100000"/>
              </a:lnSpc>
              <a:spcBef>
                <a:spcPts val="2100"/>
              </a:spcBef>
              <a:spcAft>
                <a:spcPts val="0"/>
              </a:spcAft>
              <a:buSzPts val="1900"/>
              <a:buChar char="●"/>
              <a:defRPr/>
            </a:lvl7pPr>
            <a:lvl8pPr marL="3657600" lvl="7" indent="-349250" rtl="0">
              <a:lnSpc>
                <a:spcPct val="100000"/>
              </a:lnSpc>
              <a:spcBef>
                <a:spcPts val="2100"/>
              </a:spcBef>
              <a:spcAft>
                <a:spcPts val="0"/>
              </a:spcAft>
              <a:buSzPts val="1900"/>
              <a:buChar char="○"/>
              <a:defRPr/>
            </a:lvl8pPr>
            <a:lvl9pPr marL="4114800" lvl="8" indent="-349250" rtl="0">
              <a:lnSpc>
                <a:spcPct val="100000"/>
              </a:lnSpc>
              <a:spcBef>
                <a:spcPts val="2100"/>
              </a:spcBef>
              <a:spcAft>
                <a:spcPts val="2100"/>
              </a:spcAft>
              <a:buSzPts val="1900"/>
              <a:buChar char="■"/>
              <a:defRPr/>
            </a:lvl9pPr>
          </a:lstStyle>
          <a:p>
            <a:endParaRPr/>
          </a:p>
        </p:txBody>
      </p:sp>
      <p:sp>
        <p:nvSpPr>
          <p:cNvPr id="79" name="Google Shape;79;p4"/>
          <p:cNvSpPr txBox="1">
            <a:spLocks noGrp="1"/>
          </p:cNvSpPr>
          <p:nvPr>
            <p:ph type="body" idx="13"/>
          </p:nvPr>
        </p:nvSpPr>
        <p:spPr>
          <a:xfrm>
            <a:off x="8185427" y="4783426"/>
            <a:ext cx="29790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lnSpc>
                <a:spcPct val="100000"/>
              </a:lnSpc>
              <a:spcBef>
                <a:spcPts val="0"/>
              </a:spcBef>
              <a:spcAft>
                <a:spcPts val="0"/>
              </a:spcAft>
              <a:buSzPts val="1900"/>
              <a:buChar char="○"/>
              <a:defRPr/>
            </a:lvl2pPr>
            <a:lvl3pPr marL="1371600" lvl="2" indent="-349250" rtl="0">
              <a:lnSpc>
                <a:spcPct val="100000"/>
              </a:lnSpc>
              <a:spcBef>
                <a:spcPts val="2100"/>
              </a:spcBef>
              <a:spcAft>
                <a:spcPts val="0"/>
              </a:spcAft>
              <a:buSzPts val="1900"/>
              <a:buChar char="■"/>
              <a:defRPr/>
            </a:lvl3pPr>
            <a:lvl4pPr marL="1828800" lvl="3" indent="-349250" rtl="0">
              <a:lnSpc>
                <a:spcPct val="100000"/>
              </a:lnSpc>
              <a:spcBef>
                <a:spcPts val="2100"/>
              </a:spcBef>
              <a:spcAft>
                <a:spcPts val="0"/>
              </a:spcAft>
              <a:buSzPts val="1900"/>
              <a:buChar char="●"/>
              <a:defRPr/>
            </a:lvl4pPr>
            <a:lvl5pPr marL="2286000" lvl="4" indent="-349250" rtl="0">
              <a:lnSpc>
                <a:spcPct val="100000"/>
              </a:lnSpc>
              <a:spcBef>
                <a:spcPts val="2100"/>
              </a:spcBef>
              <a:spcAft>
                <a:spcPts val="0"/>
              </a:spcAft>
              <a:buSzPts val="1900"/>
              <a:buChar char="○"/>
              <a:defRPr/>
            </a:lvl5pPr>
            <a:lvl6pPr marL="2743200" lvl="5" indent="-349250" rtl="0">
              <a:lnSpc>
                <a:spcPct val="100000"/>
              </a:lnSpc>
              <a:spcBef>
                <a:spcPts val="2100"/>
              </a:spcBef>
              <a:spcAft>
                <a:spcPts val="0"/>
              </a:spcAft>
              <a:buSzPts val="1900"/>
              <a:buChar char="■"/>
              <a:defRPr/>
            </a:lvl6pPr>
            <a:lvl7pPr marL="3200400" lvl="6" indent="-349250" rtl="0">
              <a:lnSpc>
                <a:spcPct val="100000"/>
              </a:lnSpc>
              <a:spcBef>
                <a:spcPts val="2100"/>
              </a:spcBef>
              <a:spcAft>
                <a:spcPts val="0"/>
              </a:spcAft>
              <a:buSzPts val="1900"/>
              <a:buChar char="●"/>
              <a:defRPr/>
            </a:lvl7pPr>
            <a:lvl8pPr marL="3657600" lvl="7" indent="-349250" rtl="0">
              <a:lnSpc>
                <a:spcPct val="100000"/>
              </a:lnSpc>
              <a:spcBef>
                <a:spcPts val="2100"/>
              </a:spcBef>
              <a:spcAft>
                <a:spcPts val="0"/>
              </a:spcAft>
              <a:buSzPts val="1900"/>
              <a:buChar char="○"/>
              <a:defRPr/>
            </a:lvl8pPr>
            <a:lvl9pPr marL="4114800" lvl="8" indent="-349250" rtl="0">
              <a:lnSpc>
                <a:spcPct val="100000"/>
              </a:lnSpc>
              <a:spcBef>
                <a:spcPts val="2100"/>
              </a:spcBef>
              <a:spcAft>
                <a:spcPts val="2100"/>
              </a:spcAft>
              <a:buSzPts val="1900"/>
              <a:buChar char="■"/>
              <a:defRPr/>
            </a:lvl9pPr>
          </a:lstStyle>
          <a:p>
            <a:endParaRPr/>
          </a:p>
        </p:txBody>
      </p:sp>
      <p:sp>
        <p:nvSpPr>
          <p:cNvPr id="80" name="Google Shape;80;p4"/>
          <p:cNvSpPr txBox="1">
            <a:spLocks noGrp="1"/>
          </p:cNvSpPr>
          <p:nvPr>
            <p:ph type="title" idx="14"/>
          </p:nvPr>
        </p:nvSpPr>
        <p:spPr>
          <a:xfrm>
            <a:off x="8185427" y="2046600"/>
            <a:ext cx="2979000" cy="695700"/>
          </a:xfrm>
          <a:prstGeom prst="rect">
            <a:avLst/>
          </a:prstGeom>
        </p:spPr>
        <p:txBody>
          <a:bodyPr spcFirstLastPara="1" wrap="square" lIns="121900" tIns="121900" rIns="121900" bIns="121900" anchor="ctr" anchorCtr="0">
            <a:noAutofit/>
          </a:bodyPr>
          <a:lstStyle>
            <a:lvl1pPr marL="0" marR="0" lvl="0" indent="0" rtl="0">
              <a:lnSpc>
                <a:spcPct val="100000"/>
              </a:lnSpc>
              <a:spcBef>
                <a:spcPts val="0"/>
              </a:spcBef>
              <a:spcAft>
                <a:spcPts val="0"/>
              </a:spcAft>
              <a:buClr>
                <a:schemeClr val="dk1"/>
              </a:buClr>
              <a:buSzPts val="2600"/>
              <a:buFont typeface="Aldrich"/>
              <a:buNone/>
              <a:defRPr sz="2600"/>
            </a:lvl1pPr>
            <a:lvl2pPr lvl="1"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2pPr>
            <a:lvl3pPr lvl="2"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3pPr>
            <a:lvl4pPr lvl="3"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4pPr>
            <a:lvl5pPr lvl="4"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5pPr>
            <a:lvl6pPr lvl="5"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6pPr>
            <a:lvl7pPr lvl="6"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7pPr>
            <a:lvl8pPr lvl="7"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8pPr>
            <a:lvl9pPr lvl="8"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9pPr>
          </a:lstStyle>
          <a:p>
            <a:endParaRPr/>
          </a:p>
        </p:txBody>
      </p:sp>
      <p:sp>
        <p:nvSpPr>
          <p:cNvPr id="81" name="Google Shape;81;p4"/>
          <p:cNvSpPr txBox="1">
            <a:spLocks noGrp="1"/>
          </p:cNvSpPr>
          <p:nvPr>
            <p:ph type="title" idx="15"/>
          </p:nvPr>
        </p:nvSpPr>
        <p:spPr>
          <a:xfrm>
            <a:off x="8185427" y="4087657"/>
            <a:ext cx="2979000" cy="695700"/>
          </a:xfrm>
          <a:prstGeom prst="rect">
            <a:avLst/>
          </a:prstGeom>
        </p:spPr>
        <p:txBody>
          <a:bodyPr spcFirstLastPara="1" wrap="square" lIns="121900" tIns="121900" rIns="121900" bIns="121900" anchor="ctr" anchorCtr="0">
            <a:noAutofit/>
          </a:bodyPr>
          <a:lstStyle>
            <a:lvl1pPr marL="0" marR="0" lvl="0" indent="0" rtl="0">
              <a:lnSpc>
                <a:spcPct val="100000"/>
              </a:lnSpc>
              <a:spcBef>
                <a:spcPts val="0"/>
              </a:spcBef>
              <a:spcAft>
                <a:spcPts val="0"/>
              </a:spcAft>
              <a:buClr>
                <a:schemeClr val="dk1"/>
              </a:buClr>
              <a:buSzPts val="2600"/>
              <a:buFont typeface="Aldrich"/>
              <a:buNone/>
              <a:defRPr sz="2600"/>
            </a:lvl1pPr>
            <a:lvl2pPr lvl="1"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2pPr>
            <a:lvl3pPr lvl="2"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3pPr>
            <a:lvl4pPr lvl="3"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4pPr>
            <a:lvl5pPr lvl="4"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5pPr>
            <a:lvl6pPr lvl="5"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6pPr>
            <a:lvl7pPr lvl="6"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7pPr>
            <a:lvl8pPr lvl="7"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8pPr>
            <a:lvl9pPr lvl="8"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9pPr>
          </a:lstStyle>
          <a:p>
            <a:endParaRPr/>
          </a:p>
        </p:txBody>
      </p:sp>
      <p:sp>
        <p:nvSpPr>
          <p:cNvPr id="82" name="Google Shape;82;p4"/>
          <p:cNvSpPr/>
          <p:nvPr/>
        </p:nvSpPr>
        <p:spPr>
          <a:xfrm rot="-1338372">
            <a:off x="10444492" y="56226"/>
            <a:ext cx="2036591" cy="1044140"/>
          </a:xfrm>
          <a:custGeom>
            <a:avLst/>
            <a:gdLst/>
            <a:ahLst/>
            <a:cxnLst/>
            <a:rect l="l" t="t" r="r" b="b"/>
            <a:pathLst>
              <a:path w="6441674" h="3302583" extrusionOk="0">
                <a:moveTo>
                  <a:pt x="6617" y="2553101"/>
                </a:moveTo>
                <a:cubicBezTo>
                  <a:pt x="34746" y="2475004"/>
                  <a:pt x="146409" y="2480811"/>
                  <a:pt x="197329" y="2483235"/>
                </a:cubicBezTo>
                <a:cubicBezTo>
                  <a:pt x="355947" y="2490783"/>
                  <a:pt x="535520" y="2579595"/>
                  <a:pt x="619745" y="2626041"/>
                </a:cubicBezTo>
                <a:cubicBezTo>
                  <a:pt x="639402" y="2615540"/>
                  <a:pt x="651785" y="2608883"/>
                  <a:pt x="664175" y="2602366"/>
                </a:cubicBezTo>
                <a:cubicBezTo>
                  <a:pt x="762276" y="2550891"/>
                  <a:pt x="873029" y="2494239"/>
                  <a:pt x="994310" y="2434298"/>
                </a:cubicBezTo>
                <a:cubicBezTo>
                  <a:pt x="1080169" y="2391858"/>
                  <a:pt x="1075688" y="2399687"/>
                  <a:pt x="1162987" y="2358291"/>
                </a:cubicBezTo>
                <a:cubicBezTo>
                  <a:pt x="1125871" y="2363555"/>
                  <a:pt x="563481" y="2399211"/>
                  <a:pt x="595159" y="2184611"/>
                </a:cubicBezTo>
                <a:cubicBezTo>
                  <a:pt x="596981" y="2172288"/>
                  <a:pt x="600605" y="2161880"/>
                  <a:pt x="605547" y="2153013"/>
                </a:cubicBezTo>
                <a:cubicBezTo>
                  <a:pt x="640205" y="2090929"/>
                  <a:pt x="743678" y="2107190"/>
                  <a:pt x="805501" y="2116319"/>
                </a:cubicBezTo>
                <a:cubicBezTo>
                  <a:pt x="980031" y="2142083"/>
                  <a:pt x="1257117" y="2281882"/>
                  <a:pt x="1285768" y="2296435"/>
                </a:cubicBezTo>
                <a:cubicBezTo>
                  <a:pt x="1422748" y="2231907"/>
                  <a:pt x="1512002" y="2195467"/>
                  <a:pt x="1650729" y="2135044"/>
                </a:cubicBezTo>
                <a:cubicBezTo>
                  <a:pt x="1585906" y="2142873"/>
                  <a:pt x="1493156" y="2131810"/>
                  <a:pt x="1469997" y="2129412"/>
                </a:cubicBezTo>
                <a:cubicBezTo>
                  <a:pt x="1313368" y="2113205"/>
                  <a:pt x="1166437" y="2091398"/>
                  <a:pt x="1064993" y="1954821"/>
                </a:cubicBezTo>
                <a:cubicBezTo>
                  <a:pt x="1029678" y="1907277"/>
                  <a:pt x="992569" y="1822089"/>
                  <a:pt x="1029310" y="1765167"/>
                </a:cubicBezTo>
                <a:cubicBezTo>
                  <a:pt x="1068810" y="1703975"/>
                  <a:pt x="1173020" y="1711430"/>
                  <a:pt x="1227656" y="1736660"/>
                </a:cubicBezTo>
                <a:cubicBezTo>
                  <a:pt x="1349493" y="1792922"/>
                  <a:pt x="1382015" y="1877742"/>
                  <a:pt x="1493410" y="1955631"/>
                </a:cubicBezTo>
                <a:cubicBezTo>
                  <a:pt x="1534150" y="1984115"/>
                  <a:pt x="1698554" y="2067670"/>
                  <a:pt x="1734726" y="2091405"/>
                </a:cubicBezTo>
                <a:cubicBezTo>
                  <a:pt x="1842907" y="2044651"/>
                  <a:pt x="1951048" y="1998869"/>
                  <a:pt x="2059061" y="1955578"/>
                </a:cubicBezTo>
                <a:cubicBezTo>
                  <a:pt x="2105935" y="1936785"/>
                  <a:pt x="2151417" y="1919975"/>
                  <a:pt x="2197474" y="1902200"/>
                </a:cubicBezTo>
                <a:cubicBezTo>
                  <a:pt x="2173531" y="1903814"/>
                  <a:pt x="2149448" y="1905455"/>
                  <a:pt x="2125009" y="1904196"/>
                </a:cubicBezTo>
                <a:cubicBezTo>
                  <a:pt x="1962976" y="1895818"/>
                  <a:pt x="1874357" y="1830384"/>
                  <a:pt x="1736849" y="1726944"/>
                </a:cubicBezTo>
                <a:cubicBezTo>
                  <a:pt x="1659864" y="1669029"/>
                  <a:pt x="1539923" y="1505844"/>
                  <a:pt x="1572565" y="1403991"/>
                </a:cubicBezTo>
                <a:cubicBezTo>
                  <a:pt x="1577227" y="1389441"/>
                  <a:pt x="1584895" y="1375900"/>
                  <a:pt x="1596341" y="1364342"/>
                </a:cubicBezTo>
                <a:cubicBezTo>
                  <a:pt x="1680585" y="1279429"/>
                  <a:pt x="1786643" y="1332134"/>
                  <a:pt x="1838038" y="1399840"/>
                </a:cubicBezTo>
                <a:cubicBezTo>
                  <a:pt x="1937915" y="1531401"/>
                  <a:pt x="1952032" y="1569640"/>
                  <a:pt x="2071572" y="1680402"/>
                </a:cubicBezTo>
                <a:cubicBezTo>
                  <a:pt x="2157478" y="1760004"/>
                  <a:pt x="2287920" y="1819615"/>
                  <a:pt x="2346662" y="1845201"/>
                </a:cubicBezTo>
                <a:cubicBezTo>
                  <a:pt x="2524743" y="1779537"/>
                  <a:pt x="2663094" y="1734372"/>
                  <a:pt x="2826314" y="1686173"/>
                </a:cubicBezTo>
                <a:cubicBezTo>
                  <a:pt x="2651883" y="1648848"/>
                  <a:pt x="2427819" y="1569770"/>
                  <a:pt x="2314964" y="1494574"/>
                </a:cubicBezTo>
                <a:cubicBezTo>
                  <a:pt x="2200213" y="1418106"/>
                  <a:pt x="2142228" y="1301602"/>
                  <a:pt x="2180610" y="1229775"/>
                </a:cubicBezTo>
                <a:cubicBezTo>
                  <a:pt x="2193402" y="1205833"/>
                  <a:pt x="2216916" y="1186952"/>
                  <a:pt x="2252599" y="1176091"/>
                </a:cubicBezTo>
                <a:cubicBezTo>
                  <a:pt x="2437243" y="1119814"/>
                  <a:pt x="2621464" y="1385564"/>
                  <a:pt x="2736972" y="1489906"/>
                </a:cubicBezTo>
                <a:cubicBezTo>
                  <a:pt x="2764163" y="1514447"/>
                  <a:pt x="2935680" y="1652552"/>
                  <a:pt x="2935680" y="1652552"/>
                </a:cubicBezTo>
                <a:cubicBezTo>
                  <a:pt x="2935680" y="1652552"/>
                  <a:pt x="3337783" y="1552004"/>
                  <a:pt x="3470725" y="1531532"/>
                </a:cubicBezTo>
                <a:cubicBezTo>
                  <a:pt x="3594825" y="1512409"/>
                  <a:pt x="3741227" y="1491578"/>
                  <a:pt x="3879191" y="1471378"/>
                </a:cubicBezTo>
                <a:cubicBezTo>
                  <a:pt x="3787974" y="1459019"/>
                  <a:pt x="3695753" y="1444975"/>
                  <a:pt x="3657645" y="1434844"/>
                </a:cubicBezTo>
                <a:cubicBezTo>
                  <a:pt x="3433756" y="1375318"/>
                  <a:pt x="3259493" y="1343342"/>
                  <a:pt x="3042367" y="1236283"/>
                </a:cubicBezTo>
                <a:cubicBezTo>
                  <a:pt x="2840177" y="1136577"/>
                  <a:pt x="2680929" y="977866"/>
                  <a:pt x="2768851" y="808445"/>
                </a:cubicBezTo>
                <a:cubicBezTo>
                  <a:pt x="2789144" y="769348"/>
                  <a:pt x="2822630" y="729744"/>
                  <a:pt x="2871721" y="690064"/>
                </a:cubicBezTo>
                <a:cubicBezTo>
                  <a:pt x="3182809" y="438834"/>
                  <a:pt x="3477355" y="960055"/>
                  <a:pt x="3697226" y="1127372"/>
                </a:cubicBezTo>
                <a:cubicBezTo>
                  <a:pt x="3864055" y="1254383"/>
                  <a:pt x="4005769" y="1375568"/>
                  <a:pt x="4074416" y="1442552"/>
                </a:cubicBezTo>
                <a:cubicBezTo>
                  <a:pt x="4074550" y="1442649"/>
                  <a:pt x="4074751" y="1442657"/>
                  <a:pt x="4074751" y="1442715"/>
                </a:cubicBezTo>
                <a:cubicBezTo>
                  <a:pt x="4114265" y="1437051"/>
                  <a:pt x="4146345" y="1431790"/>
                  <a:pt x="4186796" y="1426055"/>
                </a:cubicBezTo>
                <a:cubicBezTo>
                  <a:pt x="4229994" y="1419926"/>
                  <a:pt x="4273861" y="1413708"/>
                  <a:pt x="4318062" y="1407543"/>
                </a:cubicBezTo>
                <a:cubicBezTo>
                  <a:pt x="4601223" y="1367866"/>
                  <a:pt x="4823573" y="1330886"/>
                  <a:pt x="5122605" y="1291408"/>
                </a:cubicBezTo>
                <a:cubicBezTo>
                  <a:pt x="5018597" y="1247172"/>
                  <a:pt x="4896773" y="1158944"/>
                  <a:pt x="4772204" y="1111549"/>
                </a:cubicBezTo>
                <a:cubicBezTo>
                  <a:pt x="4426826" y="980103"/>
                  <a:pt x="3272887" y="495594"/>
                  <a:pt x="3402613" y="172049"/>
                </a:cubicBezTo>
                <a:cubicBezTo>
                  <a:pt x="3406833" y="161614"/>
                  <a:pt x="3412257" y="151167"/>
                  <a:pt x="3419222" y="141087"/>
                </a:cubicBezTo>
                <a:cubicBezTo>
                  <a:pt x="3595495" y="-115471"/>
                  <a:pt x="4116006" y="-46965"/>
                  <a:pt x="4620177" y="553338"/>
                </a:cubicBezTo>
                <a:cubicBezTo>
                  <a:pt x="4952695" y="949252"/>
                  <a:pt x="5201030" y="1223616"/>
                  <a:pt x="5254541" y="1282496"/>
                </a:cubicBezTo>
                <a:cubicBezTo>
                  <a:pt x="5420968" y="1260600"/>
                  <a:pt x="5579693" y="1238112"/>
                  <a:pt x="5747058" y="1216717"/>
                </a:cubicBezTo>
                <a:cubicBezTo>
                  <a:pt x="5917102" y="1194992"/>
                  <a:pt x="6391737" y="1135856"/>
                  <a:pt x="6393813" y="1135636"/>
                </a:cubicBezTo>
                <a:cubicBezTo>
                  <a:pt x="6417254" y="1132784"/>
                  <a:pt x="6438417" y="1149651"/>
                  <a:pt x="6441364" y="1173131"/>
                </a:cubicBezTo>
                <a:cubicBezTo>
                  <a:pt x="6444177" y="1196592"/>
                  <a:pt x="6427568" y="1217947"/>
                  <a:pt x="6404194" y="1220833"/>
                </a:cubicBezTo>
                <a:cubicBezTo>
                  <a:pt x="6402185" y="1221077"/>
                  <a:pt x="5927884" y="1280067"/>
                  <a:pt x="5757907" y="1301749"/>
                </a:cubicBezTo>
                <a:cubicBezTo>
                  <a:pt x="5666758" y="1313399"/>
                  <a:pt x="5580832" y="1325857"/>
                  <a:pt x="5489749" y="1337642"/>
                </a:cubicBezTo>
                <a:cubicBezTo>
                  <a:pt x="5449231" y="1449560"/>
                  <a:pt x="5030786" y="2601783"/>
                  <a:pt x="4924902" y="2779315"/>
                </a:cubicBezTo>
                <a:cubicBezTo>
                  <a:pt x="4856523" y="2893978"/>
                  <a:pt x="4779906" y="3056421"/>
                  <a:pt x="4608523" y="2968117"/>
                </a:cubicBezTo>
                <a:cubicBezTo>
                  <a:pt x="4451271" y="2887087"/>
                  <a:pt x="4501903" y="2563147"/>
                  <a:pt x="4606782" y="2366482"/>
                </a:cubicBezTo>
                <a:cubicBezTo>
                  <a:pt x="4763833" y="2071789"/>
                  <a:pt x="5205651" y="1507719"/>
                  <a:pt x="5359420" y="1345791"/>
                </a:cubicBezTo>
                <a:cubicBezTo>
                  <a:pt x="5086105" y="1381325"/>
                  <a:pt x="4906016" y="1414681"/>
                  <a:pt x="4642076" y="1450835"/>
                </a:cubicBezTo>
                <a:cubicBezTo>
                  <a:pt x="4641943" y="1450858"/>
                  <a:pt x="4641809" y="1450998"/>
                  <a:pt x="4641608" y="1451000"/>
                </a:cubicBezTo>
                <a:cubicBezTo>
                  <a:pt x="4533045" y="1586663"/>
                  <a:pt x="4240575" y="2016878"/>
                  <a:pt x="4077564" y="2293970"/>
                </a:cubicBezTo>
                <a:cubicBezTo>
                  <a:pt x="3893858" y="2606344"/>
                  <a:pt x="3832980" y="3212674"/>
                  <a:pt x="3450900" y="3022934"/>
                </a:cubicBezTo>
                <a:cubicBezTo>
                  <a:pt x="3258622" y="2927451"/>
                  <a:pt x="3314143" y="2536666"/>
                  <a:pt x="3477958" y="2196297"/>
                </a:cubicBezTo>
                <a:cubicBezTo>
                  <a:pt x="3501331" y="2147675"/>
                  <a:pt x="3526981" y="2100145"/>
                  <a:pt x="3554441" y="2054597"/>
                </a:cubicBezTo>
                <a:cubicBezTo>
                  <a:pt x="3735869" y="1753069"/>
                  <a:pt x="4008113" y="1591760"/>
                  <a:pt x="4240307" y="1504919"/>
                </a:cubicBezTo>
                <a:cubicBezTo>
                  <a:pt x="4226444" y="1506876"/>
                  <a:pt x="4212313" y="1508814"/>
                  <a:pt x="4198650" y="1510757"/>
                </a:cubicBezTo>
                <a:cubicBezTo>
                  <a:pt x="3940337" y="1547371"/>
                  <a:pt x="3701043" y="1582574"/>
                  <a:pt x="3483918" y="1616067"/>
                </a:cubicBezTo>
                <a:cubicBezTo>
                  <a:pt x="3420562" y="1625830"/>
                  <a:pt x="3354661" y="1638094"/>
                  <a:pt x="3286550" y="1652423"/>
                </a:cubicBezTo>
                <a:cubicBezTo>
                  <a:pt x="3237794" y="1772032"/>
                  <a:pt x="3069692" y="2188629"/>
                  <a:pt x="2991000" y="2518061"/>
                </a:cubicBezTo>
                <a:cubicBezTo>
                  <a:pt x="2919808" y="2816297"/>
                  <a:pt x="3000175" y="3255791"/>
                  <a:pt x="2682228" y="3203144"/>
                </a:cubicBezTo>
                <a:cubicBezTo>
                  <a:pt x="2499889" y="3172946"/>
                  <a:pt x="2516170" y="2872319"/>
                  <a:pt x="2618665" y="2560615"/>
                </a:cubicBezTo>
                <a:cubicBezTo>
                  <a:pt x="2639895" y="2496047"/>
                  <a:pt x="2666671" y="2431927"/>
                  <a:pt x="2697485" y="2369013"/>
                </a:cubicBezTo>
                <a:cubicBezTo>
                  <a:pt x="2841985" y="2073905"/>
                  <a:pt x="2997228" y="1826617"/>
                  <a:pt x="3133718" y="1686673"/>
                </a:cubicBezTo>
                <a:cubicBezTo>
                  <a:pt x="3086971" y="1697436"/>
                  <a:pt x="2791019" y="1782696"/>
                  <a:pt x="2645648" y="1831144"/>
                </a:cubicBezTo>
                <a:cubicBezTo>
                  <a:pt x="2611144" y="1912943"/>
                  <a:pt x="2548290" y="2065620"/>
                  <a:pt x="2488597" y="2250164"/>
                </a:cubicBezTo>
                <a:cubicBezTo>
                  <a:pt x="2407118" y="2502075"/>
                  <a:pt x="2356132" y="2781083"/>
                  <a:pt x="2192344" y="2729105"/>
                </a:cubicBezTo>
                <a:cubicBezTo>
                  <a:pt x="2004037" y="2669339"/>
                  <a:pt x="2105513" y="2404027"/>
                  <a:pt x="2225241" y="2190029"/>
                </a:cubicBezTo>
                <a:cubicBezTo>
                  <a:pt x="2299654" y="2057034"/>
                  <a:pt x="2376666" y="1965811"/>
                  <a:pt x="2446103" y="1900714"/>
                </a:cubicBezTo>
                <a:cubicBezTo>
                  <a:pt x="2330348" y="1942417"/>
                  <a:pt x="2212603" y="1986405"/>
                  <a:pt x="2091014" y="2035154"/>
                </a:cubicBezTo>
                <a:cubicBezTo>
                  <a:pt x="2025046" y="2061595"/>
                  <a:pt x="1958803" y="2089369"/>
                  <a:pt x="1892648" y="2117149"/>
                </a:cubicBezTo>
                <a:cubicBezTo>
                  <a:pt x="1864191" y="2176172"/>
                  <a:pt x="1760879" y="2393190"/>
                  <a:pt x="1745120" y="2487401"/>
                </a:cubicBezTo>
                <a:cubicBezTo>
                  <a:pt x="1717527" y="2652375"/>
                  <a:pt x="1702881" y="2818741"/>
                  <a:pt x="1578157" y="2809606"/>
                </a:cubicBezTo>
                <a:cubicBezTo>
                  <a:pt x="1454995" y="2800592"/>
                  <a:pt x="1451901" y="2638417"/>
                  <a:pt x="1540258" y="2464885"/>
                </a:cubicBezTo>
                <a:cubicBezTo>
                  <a:pt x="1595175" y="2357018"/>
                  <a:pt x="1710616" y="2222832"/>
                  <a:pt x="1793026" y="2151312"/>
                </a:cubicBezTo>
                <a:cubicBezTo>
                  <a:pt x="1635962" y="2218064"/>
                  <a:pt x="1530795" y="2276243"/>
                  <a:pt x="1375384" y="2348700"/>
                </a:cubicBezTo>
                <a:cubicBezTo>
                  <a:pt x="1342427" y="2414006"/>
                  <a:pt x="1296116" y="2520673"/>
                  <a:pt x="1279667" y="2643400"/>
                </a:cubicBezTo>
                <a:cubicBezTo>
                  <a:pt x="1261417" y="2779623"/>
                  <a:pt x="1217389" y="2908190"/>
                  <a:pt x="1118846" y="2875949"/>
                </a:cubicBezTo>
                <a:cubicBezTo>
                  <a:pt x="994819" y="2835384"/>
                  <a:pt x="1047781" y="2664175"/>
                  <a:pt x="1121357" y="2534556"/>
                </a:cubicBezTo>
                <a:cubicBezTo>
                  <a:pt x="1143384" y="2495759"/>
                  <a:pt x="1184043" y="2456205"/>
                  <a:pt x="1227536" y="2418620"/>
                </a:cubicBezTo>
                <a:cubicBezTo>
                  <a:pt x="1162592" y="2449702"/>
                  <a:pt x="1096202" y="2479424"/>
                  <a:pt x="1032143" y="2511076"/>
                </a:cubicBezTo>
                <a:cubicBezTo>
                  <a:pt x="999031" y="2527444"/>
                  <a:pt x="973488" y="2541106"/>
                  <a:pt x="941971" y="2556959"/>
                </a:cubicBezTo>
                <a:cubicBezTo>
                  <a:pt x="943290" y="2635397"/>
                  <a:pt x="944563" y="3112530"/>
                  <a:pt x="765230" y="3134049"/>
                </a:cubicBezTo>
                <a:cubicBezTo>
                  <a:pt x="658462" y="3146860"/>
                  <a:pt x="618734" y="2992890"/>
                  <a:pt x="685995" y="2870089"/>
                </a:cubicBezTo>
                <a:cubicBezTo>
                  <a:pt x="740684" y="2770240"/>
                  <a:pt x="820328" y="2648222"/>
                  <a:pt x="870618" y="2588576"/>
                </a:cubicBezTo>
                <a:cubicBezTo>
                  <a:pt x="803331" y="2622665"/>
                  <a:pt x="762216" y="2647586"/>
                  <a:pt x="703635" y="2678326"/>
                </a:cubicBezTo>
                <a:cubicBezTo>
                  <a:pt x="669533" y="2696222"/>
                  <a:pt x="578992" y="2742948"/>
                  <a:pt x="578350" y="2743933"/>
                </a:cubicBezTo>
                <a:cubicBezTo>
                  <a:pt x="541742" y="2799487"/>
                  <a:pt x="493863" y="2953370"/>
                  <a:pt x="416724" y="3078830"/>
                </a:cubicBezTo>
                <a:cubicBezTo>
                  <a:pt x="329821" y="3220162"/>
                  <a:pt x="243091" y="3348649"/>
                  <a:pt x="151238" y="3286525"/>
                </a:cubicBezTo>
                <a:cubicBezTo>
                  <a:pt x="101671" y="3253005"/>
                  <a:pt x="121402" y="3049000"/>
                  <a:pt x="225410" y="2932501"/>
                </a:cubicBezTo>
                <a:cubicBezTo>
                  <a:pt x="329419" y="2815995"/>
                  <a:pt x="553543" y="2661369"/>
                  <a:pt x="555873" y="2660076"/>
                </a:cubicBezTo>
                <a:cubicBezTo>
                  <a:pt x="497935" y="2663613"/>
                  <a:pt x="435014" y="2668421"/>
                  <a:pt x="413268" y="2672567"/>
                </a:cubicBezTo>
                <a:cubicBezTo>
                  <a:pt x="275091" y="2698880"/>
                  <a:pt x="-2257" y="2776575"/>
                  <a:pt x="14" y="2591892"/>
                </a:cubicBezTo>
                <a:cubicBezTo>
                  <a:pt x="201" y="2577057"/>
                  <a:pt x="2599" y="2564259"/>
                  <a:pt x="6617" y="2553101"/>
                </a:cubicBezTo>
                <a:close/>
              </a:path>
            </a:pathLst>
          </a:custGeom>
          <a:blipFill rotWithShape="1">
            <a:blip r:embed="rId2">
              <a:alphaModFix amt="60000"/>
            </a:blip>
            <a:stretch>
              <a:fillRect l="-12368" t="-77398" r="-8409" b="-62099"/>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 name="Google Shape;83;p4"/>
          <p:cNvSpPr/>
          <p:nvPr/>
        </p:nvSpPr>
        <p:spPr>
          <a:xfrm>
            <a:off x="0" y="-1848"/>
            <a:ext cx="2196849" cy="1736648"/>
          </a:xfrm>
          <a:custGeom>
            <a:avLst/>
            <a:gdLst/>
            <a:ahLst/>
            <a:cxnLst/>
            <a:rect l="l" t="t" r="r" b="b"/>
            <a:pathLst>
              <a:path w="2654802" h="2098668" extrusionOk="0">
                <a:moveTo>
                  <a:pt x="0" y="2098669"/>
                </a:moveTo>
                <a:cubicBezTo>
                  <a:pt x="0" y="2098669"/>
                  <a:pt x="455717" y="1603379"/>
                  <a:pt x="956162" y="1390587"/>
                </a:cubicBezTo>
                <a:cubicBezTo>
                  <a:pt x="1268790" y="1257659"/>
                  <a:pt x="1628166" y="1117091"/>
                  <a:pt x="1838065" y="1005025"/>
                </a:cubicBezTo>
                <a:cubicBezTo>
                  <a:pt x="2588788" y="604218"/>
                  <a:pt x="2654803" y="0"/>
                  <a:pt x="2654803" y="0"/>
                </a:cubicBezTo>
                <a:cubicBezTo>
                  <a:pt x="2654803" y="0"/>
                  <a:pt x="282785" y="0"/>
                  <a:pt x="0" y="0"/>
                </a:cubicBezTo>
                <a:lnTo>
                  <a:pt x="0" y="2098669"/>
                </a:lnTo>
                <a:close/>
              </a:path>
            </a:pathLst>
          </a:custGeom>
          <a:blipFill rotWithShape="1">
            <a:blip r:embed="rId2">
              <a:alphaModFix amt="60000"/>
            </a:blip>
            <a:stretch>
              <a:fillRect l="-208357" t="-140609" r="-109092" b="-176839"/>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84" name="Google Shape;84;p4"/>
          <p:cNvGrpSpPr/>
          <p:nvPr/>
        </p:nvGrpSpPr>
        <p:grpSpPr>
          <a:xfrm rot="-5400000">
            <a:off x="26074" y="-23463"/>
            <a:ext cx="1862054" cy="1908957"/>
            <a:chOff x="7274182" y="322119"/>
            <a:chExt cx="3396049" cy="2270946"/>
          </a:xfrm>
        </p:grpSpPr>
        <p:sp>
          <p:nvSpPr>
            <p:cNvPr id="85" name="Google Shape;85;p4"/>
            <p:cNvSpPr/>
            <p:nvPr/>
          </p:nvSpPr>
          <p:spPr>
            <a:xfrm>
              <a:off x="7274182" y="322119"/>
              <a:ext cx="3396049" cy="2270946"/>
            </a:xfrm>
            <a:custGeom>
              <a:avLst/>
              <a:gdLst/>
              <a:ahLst/>
              <a:cxnLst/>
              <a:rect l="l" t="t" r="r" b="b"/>
              <a:pathLst>
                <a:path w="3396049" h="2523273" extrusionOk="0">
                  <a:moveTo>
                    <a:pt x="3396050" y="2523274"/>
                  </a:moveTo>
                  <a:cubicBezTo>
                    <a:pt x="3396050" y="2523274"/>
                    <a:pt x="2776352" y="2462409"/>
                    <a:pt x="2264680" y="2430296"/>
                  </a:cubicBezTo>
                  <a:cubicBezTo>
                    <a:pt x="1660386" y="2392363"/>
                    <a:pt x="1567629" y="2140411"/>
                    <a:pt x="1071228" y="2196119"/>
                  </a:cubicBezTo>
                  <a:cubicBezTo>
                    <a:pt x="481413" y="2262315"/>
                    <a:pt x="0" y="1883364"/>
                    <a:pt x="0" y="1573622"/>
                  </a:cubicBezTo>
                  <a:cubicBezTo>
                    <a:pt x="0" y="1353570"/>
                    <a:pt x="232369" y="1240500"/>
                    <a:pt x="565906" y="1007971"/>
                  </a:cubicBezTo>
                  <a:cubicBezTo>
                    <a:pt x="748413" y="880729"/>
                    <a:pt x="816417" y="443036"/>
                    <a:pt x="1365506" y="285798"/>
                  </a:cubicBezTo>
                  <a:cubicBezTo>
                    <a:pt x="1748656" y="176089"/>
                    <a:pt x="1959687" y="257776"/>
                    <a:pt x="2564116" y="180150"/>
                  </a:cubicBezTo>
                  <a:cubicBezTo>
                    <a:pt x="3259559" y="90827"/>
                    <a:pt x="3396050" y="0"/>
                    <a:pt x="3396050" y="0"/>
                  </a:cubicBezTo>
                </a:path>
              </a:pathLst>
            </a:custGeom>
            <a:noFill/>
            <a:ln w="19050" cap="rnd"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 name="Google Shape;86;p4"/>
            <p:cNvSpPr/>
            <p:nvPr/>
          </p:nvSpPr>
          <p:spPr>
            <a:xfrm>
              <a:off x="7722048" y="460066"/>
              <a:ext cx="2948183" cy="1882338"/>
            </a:xfrm>
            <a:custGeom>
              <a:avLst/>
              <a:gdLst/>
              <a:ahLst/>
              <a:cxnLst/>
              <a:rect l="l" t="t" r="r" b="b"/>
              <a:pathLst>
                <a:path w="2948183" h="2051595" extrusionOk="0">
                  <a:moveTo>
                    <a:pt x="2948184" y="1978529"/>
                  </a:moveTo>
                  <a:cubicBezTo>
                    <a:pt x="2948184" y="1978529"/>
                    <a:pt x="2471874" y="2081030"/>
                    <a:pt x="2173310" y="2043224"/>
                  </a:cubicBezTo>
                  <a:cubicBezTo>
                    <a:pt x="1890886" y="2007454"/>
                    <a:pt x="1608999" y="1887472"/>
                    <a:pt x="1250159" y="1817694"/>
                  </a:cubicBezTo>
                  <a:cubicBezTo>
                    <a:pt x="709958" y="1712647"/>
                    <a:pt x="75258" y="2028369"/>
                    <a:pt x="4675" y="1509874"/>
                  </a:cubicBezTo>
                  <a:cubicBezTo>
                    <a:pt x="-65271" y="996080"/>
                    <a:pt x="669640" y="1057186"/>
                    <a:pt x="871027" y="875422"/>
                  </a:cubicBezTo>
                  <a:cubicBezTo>
                    <a:pt x="1119362" y="651298"/>
                    <a:pt x="1048437" y="488407"/>
                    <a:pt x="1257057" y="359217"/>
                  </a:cubicBezTo>
                  <a:cubicBezTo>
                    <a:pt x="1367161" y="291032"/>
                    <a:pt x="1727473" y="281281"/>
                    <a:pt x="2122880" y="226303"/>
                  </a:cubicBezTo>
                  <a:cubicBezTo>
                    <a:pt x="2336656" y="196587"/>
                    <a:pt x="2535833" y="-13342"/>
                    <a:pt x="2948184" y="670"/>
                  </a:cubicBezTo>
                </a:path>
              </a:pathLst>
            </a:custGeom>
            <a:noFill/>
            <a:ln w="19050" cap="rnd"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 name="Google Shape;87;p4"/>
            <p:cNvSpPr/>
            <p:nvPr/>
          </p:nvSpPr>
          <p:spPr>
            <a:xfrm>
              <a:off x="8291799" y="667875"/>
              <a:ext cx="2378432" cy="1378624"/>
            </a:xfrm>
            <a:custGeom>
              <a:avLst/>
              <a:gdLst/>
              <a:ahLst/>
              <a:cxnLst/>
              <a:rect l="l" t="t" r="r" b="b"/>
              <a:pathLst>
                <a:path w="2378432" h="1455012" extrusionOk="0">
                  <a:moveTo>
                    <a:pt x="2378433" y="1401835"/>
                  </a:moveTo>
                  <a:cubicBezTo>
                    <a:pt x="2378433" y="1401835"/>
                    <a:pt x="2149253" y="1448046"/>
                    <a:pt x="1885782" y="1454803"/>
                  </a:cubicBezTo>
                  <a:cubicBezTo>
                    <a:pt x="1610457" y="1461862"/>
                    <a:pt x="1308813" y="1287640"/>
                    <a:pt x="967252" y="1309145"/>
                  </a:cubicBezTo>
                  <a:cubicBezTo>
                    <a:pt x="553896" y="1335164"/>
                    <a:pt x="48655" y="1449084"/>
                    <a:pt x="1506" y="1257556"/>
                  </a:cubicBezTo>
                  <a:cubicBezTo>
                    <a:pt x="-34592" y="1110973"/>
                    <a:pt x="588053" y="850107"/>
                    <a:pt x="796672" y="785907"/>
                  </a:cubicBezTo>
                  <a:cubicBezTo>
                    <a:pt x="1048356" y="708440"/>
                    <a:pt x="935105" y="424161"/>
                    <a:pt x="1230790" y="220698"/>
                  </a:cubicBezTo>
                  <a:cubicBezTo>
                    <a:pt x="1513347" y="26243"/>
                    <a:pt x="2378433" y="0"/>
                    <a:pt x="2378433" y="0"/>
                  </a:cubicBezTo>
                </a:path>
              </a:pathLst>
            </a:custGeom>
            <a:noFill/>
            <a:ln w="19050" cap="rnd"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 name="Google Shape;88;p4"/>
            <p:cNvSpPr/>
            <p:nvPr/>
          </p:nvSpPr>
          <p:spPr>
            <a:xfrm>
              <a:off x="8752654" y="888573"/>
              <a:ext cx="1917577" cy="923694"/>
            </a:xfrm>
            <a:custGeom>
              <a:avLst/>
              <a:gdLst/>
              <a:ahLst/>
              <a:cxnLst/>
              <a:rect l="l" t="t" r="r" b="b"/>
              <a:pathLst>
                <a:path w="1917577" h="995897" extrusionOk="0">
                  <a:moveTo>
                    <a:pt x="1917578" y="844164"/>
                  </a:moveTo>
                  <a:cubicBezTo>
                    <a:pt x="1917578" y="844164"/>
                    <a:pt x="1546482" y="922260"/>
                    <a:pt x="1424793" y="929815"/>
                  </a:cubicBezTo>
                  <a:cubicBezTo>
                    <a:pt x="1273501" y="939218"/>
                    <a:pt x="1136677" y="857826"/>
                    <a:pt x="909505" y="888198"/>
                  </a:cubicBezTo>
                  <a:cubicBezTo>
                    <a:pt x="481482" y="945399"/>
                    <a:pt x="33503" y="1079606"/>
                    <a:pt x="619" y="921390"/>
                  </a:cubicBezTo>
                  <a:cubicBezTo>
                    <a:pt x="-21616" y="814307"/>
                    <a:pt x="561515" y="789119"/>
                    <a:pt x="690170" y="627916"/>
                  </a:cubicBezTo>
                  <a:cubicBezTo>
                    <a:pt x="777636" y="518328"/>
                    <a:pt x="802483" y="345833"/>
                    <a:pt x="982304" y="252065"/>
                  </a:cubicBezTo>
                  <a:cubicBezTo>
                    <a:pt x="1354806" y="57864"/>
                    <a:pt x="1337460" y="233487"/>
                    <a:pt x="1912152" y="0"/>
                  </a:cubicBezTo>
                </a:path>
              </a:pathLst>
            </a:custGeom>
            <a:noFill/>
            <a:ln w="19050" cap="rnd"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 name="Google Shape;89;p4"/>
            <p:cNvSpPr/>
            <p:nvPr/>
          </p:nvSpPr>
          <p:spPr>
            <a:xfrm>
              <a:off x="9585477" y="1154949"/>
              <a:ext cx="1084754" cy="461323"/>
            </a:xfrm>
            <a:custGeom>
              <a:avLst/>
              <a:gdLst/>
              <a:ahLst/>
              <a:cxnLst/>
              <a:rect l="l" t="t" r="r" b="b"/>
              <a:pathLst>
                <a:path w="1084754" h="522746" extrusionOk="0">
                  <a:moveTo>
                    <a:pt x="1084755" y="240432"/>
                  </a:moveTo>
                  <a:cubicBezTo>
                    <a:pt x="1084755" y="240432"/>
                    <a:pt x="936678" y="338192"/>
                    <a:pt x="728795" y="377659"/>
                  </a:cubicBezTo>
                  <a:cubicBezTo>
                    <a:pt x="606168" y="400932"/>
                    <a:pt x="464722" y="373802"/>
                    <a:pt x="355288" y="428806"/>
                  </a:cubicBezTo>
                  <a:cubicBezTo>
                    <a:pt x="169640" y="522133"/>
                    <a:pt x="32413" y="553436"/>
                    <a:pt x="3213" y="488258"/>
                  </a:cubicBezTo>
                  <a:cubicBezTo>
                    <a:pt x="-21700" y="432677"/>
                    <a:pt x="102667" y="436528"/>
                    <a:pt x="223754" y="360548"/>
                  </a:cubicBezTo>
                  <a:cubicBezTo>
                    <a:pt x="341559" y="286637"/>
                    <a:pt x="453604" y="132861"/>
                    <a:pt x="606168" y="80595"/>
                  </a:cubicBezTo>
                  <a:cubicBezTo>
                    <a:pt x="857048" y="-5337"/>
                    <a:pt x="1084755" y="67"/>
                    <a:pt x="1084755" y="67"/>
                  </a:cubicBezTo>
                </a:path>
              </a:pathLst>
            </a:custGeom>
            <a:noFill/>
            <a:ln w="19050" cap="rnd"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90" name="Google Shape;90;p4"/>
          <p:cNvSpPr/>
          <p:nvPr/>
        </p:nvSpPr>
        <p:spPr>
          <a:xfrm rot="514610">
            <a:off x="10771883" y="5506713"/>
            <a:ext cx="1838986" cy="1735995"/>
          </a:xfrm>
          <a:custGeom>
            <a:avLst/>
            <a:gdLst/>
            <a:ahLst/>
            <a:cxnLst/>
            <a:rect l="l" t="t" r="r" b="b"/>
            <a:pathLst>
              <a:path w="3436818" h="3244341" extrusionOk="0">
                <a:moveTo>
                  <a:pt x="2217464" y="3244167"/>
                </a:moveTo>
                <a:cubicBezTo>
                  <a:pt x="2403983" y="3254012"/>
                  <a:pt x="2617157" y="2846617"/>
                  <a:pt x="2760077" y="2522744"/>
                </a:cubicBezTo>
                <a:cubicBezTo>
                  <a:pt x="2881164" y="2248310"/>
                  <a:pt x="3344882" y="2193560"/>
                  <a:pt x="3429669" y="1722581"/>
                </a:cubicBezTo>
                <a:cubicBezTo>
                  <a:pt x="3477756" y="1455200"/>
                  <a:pt x="3267529" y="1206048"/>
                  <a:pt x="3267529" y="1206048"/>
                </a:cubicBezTo>
                <a:cubicBezTo>
                  <a:pt x="3267529" y="1206048"/>
                  <a:pt x="3044777" y="1930873"/>
                  <a:pt x="2853972" y="1753677"/>
                </a:cubicBezTo>
                <a:cubicBezTo>
                  <a:pt x="2698194" y="1609016"/>
                  <a:pt x="3150259" y="1263169"/>
                  <a:pt x="3007541" y="902796"/>
                </a:cubicBezTo>
                <a:cubicBezTo>
                  <a:pt x="2864822" y="542416"/>
                  <a:pt x="2282963" y="312097"/>
                  <a:pt x="2282963" y="312097"/>
                </a:cubicBezTo>
                <a:cubicBezTo>
                  <a:pt x="2282963" y="312097"/>
                  <a:pt x="2609589" y="1315066"/>
                  <a:pt x="2179625" y="1336317"/>
                </a:cubicBezTo>
                <a:cubicBezTo>
                  <a:pt x="1811275" y="1354520"/>
                  <a:pt x="2089279" y="720918"/>
                  <a:pt x="1990494" y="403736"/>
                </a:cubicBezTo>
                <a:cubicBezTo>
                  <a:pt x="1929750" y="208724"/>
                  <a:pt x="1190104" y="-85011"/>
                  <a:pt x="1018720" y="23291"/>
                </a:cubicBezTo>
                <a:cubicBezTo>
                  <a:pt x="911497" y="91040"/>
                  <a:pt x="1485989" y="644402"/>
                  <a:pt x="1270604" y="737052"/>
                </a:cubicBezTo>
                <a:cubicBezTo>
                  <a:pt x="1059976" y="827666"/>
                  <a:pt x="953556" y="366432"/>
                  <a:pt x="772463" y="219976"/>
                </a:cubicBezTo>
                <a:cubicBezTo>
                  <a:pt x="708905" y="168574"/>
                  <a:pt x="624989" y="158529"/>
                  <a:pt x="531294" y="170229"/>
                </a:cubicBezTo>
                <a:cubicBezTo>
                  <a:pt x="437599" y="181922"/>
                  <a:pt x="353213" y="224892"/>
                  <a:pt x="353213" y="224892"/>
                </a:cubicBezTo>
                <a:cubicBezTo>
                  <a:pt x="353213" y="224892"/>
                  <a:pt x="360178" y="316209"/>
                  <a:pt x="321133" y="429219"/>
                </a:cubicBezTo>
                <a:cubicBezTo>
                  <a:pt x="286776" y="528439"/>
                  <a:pt x="194522" y="581963"/>
                  <a:pt x="296420" y="699789"/>
                </a:cubicBezTo>
                <a:cubicBezTo>
                  <a:pt x="514417" y="951793"/>
                  <a:pt x="1225532" y="1160420"/>
                  <a:pt x="1214013" y="1277233"/>
                </a:cubicBezTo>
                <a:cubicBezTo>
                  <a:pt x="1203364" y="1385059"/>
                  <a:pt x="893683" y="1393605"/>
                  <a:pt x="605365" y="1296722"/>
                </a:cubicBezTo>
                <a:cubicBezTo>
                  <a:pt x="317048" y="1199840"/>
                  <a:pt x="60791" y="889709"/>
                  <a:pt x="60791" y="889709"/>
                </a:cubicBezTo>
                <a:cubicBezTo>
                  <a:pt x="60791" y="889709"/>
                  <a:pt x="-14614" y="973198"/>
                  <a:pt x="2538" y="1079061"/>
                </a:cubicBezTo>
                <a:cubicBezTo>
                  <a:pt x="19696" y="1184925"/>
                  <a:pt x="129411" y="1313131"/>
                  <a:pt x="129411" y="1313131"/>
                </a:cubicBezTo>
                <a:cubicBezTo>
                  <a:pt x="129411" y="1313131"/>
                  <a:pt x="56832" y="1536156"/>
                  <a:pt x="253022" y="1660283"/>
                </a:cubicBezTo>
                <a:cubicBezTo>
                  <a:pt x="697855" y="1941676"/>
                  <a:pt x="1603860" y="1766187"/>
                  <a:pt x="1578947" y="2020235"/>
                </a:cubicBezTo>
                <a:cubicBezTo>
                  <a:pt x="1570040" y="2110936"/>
                  <a:pt x="1347490" y="2179576"/>
                  <a:pt x="1084622" y="2147135"/>
                </a:cubicBezTo>
                <a:cubicBezTo>
                  <a:pt x="733149" y="2103750"/>
                  <a:pt x="319325" y="1935775"/>
                  <a:pt x="319325" y="1935775"/>
                </a:cubicBezTo>
                <a:cubicBezTo>
                  <a:pt x="319325" y="1935775"/>
                  <a:pt x="227573" y="2218829"/>
                  <a:pt x="614139" y="2334577"/>
                </a:cubicBezTo>
                <a:cubicBezTo>
                  <a:pt x="1000705" y="2450333"/>
                  <a:pt x="1862040" y="2313173"/>
                  <a:pt x="1883605" y="2391859"/>
                </a:cubicBezTo>
                <a:cubicBezTo>
                  <a:pt x="1907180" y="2478153"/>
                  <a:pt x="1558454" y="2500388"/>
                  <a:pt x="1306837" y="2596139"/>
                </a:cubicBezTo>
                <a:cubicBezTo>
                  <a:pt x="1045442" y="2695594"/>
                  <a:pt x="789005" y="2639805"/>
                  <a:pt x="789005" y="2639805"/>
                </a:cubicBezTo>
                <a:cubicBezTo>
                  <a:pt x="789005" y="2639805"/>
                  <a:pt x="888526" y="2729348"/>
                  <a:pt x="1016042" y="2841728"/>
                </a:cubicBezTo>
                <a:cubicBezTo>
                  <a:pt x="1122997" y="2935959"/>
                  <a:pt x="1244016" y="3052424"/>
                  <a:pt x="1395844" y="3084236"/>
                </a:cubicBezTo>
                <a:cubicBezTo>
                  <a:pt x="1728631" y="3153954"/>
                  <a:pt x="2045277" y="2762432"/>
                  <a:pt x="2140445" y="2904950"/>
                </a:cubicBezTo>
                <a:cubicBezTo>
                  <a:pt x="2245994" y="3062939"/>
                  <a:pt x="1886553" y="3179136"/>
                  <a:pt x="1886553" y="3179136"/>
                </a:cubicBezTo>
                <a:cubicBezTo>
                  <a:pt x="1886553" y="3179136"/>
                  <a:pt x="2030945" y="3234388"/>
                  <a:pt x="2217464" y="3244167"/>
                </a:cubicBezTo>
                <a:close/>
                <a:moveTo>
                  <a:pt x="1988753" y="2352305"/>
                </a:moveTo>
                <a:cubicBezTo>
                  <a:pt x="1892580" y="2340063"/>
                  <a:pt x="1800091" y="2293523"/>
                  <a:pt x="1815829" y="2220563"/>
                </a:cubicBezTo>
                <a:cubicBezTo>
                  <a:pt x="1839404" y="2110902"/>
                  <a:pt x="2183375" y="2184940"/>
                  <a:pt x="2184246" y="2278167"/>
                </a:cubicBezTo>
                <a:cubicBezTo>
                  <a:pt x="2184848" y="2342474"/>
                  <a:pt x="2084926" y="2364541"/>
                  <a:pt x="1988753" y="2352305"/>
                </a:cubicBezTo>
                <a:close/>
                <a:moveTo>
                  <a:pt x="2213044" y="1896041"/>
                </a:moveTo>
                <a:cubicBezTo>
                  <a:pt x="2086801" y="1891372"/>
                  <a:pt x="2054721" y="1516453"/>
                  <a:pt x="2180696" y="1501779"/>
                </a:cubicBezTo>
                <a:cubicBezTo>
                  <a:pt x="2340761" y="1483120"/>
                  <a:pt x="2350003" y="1901111"/>
                  <a:pt x="2213044" y="1896041"/>
                </a:cubicBezTo>
                <a:close/>
                <a:moveTo>
                  <a:pt x="1721331" y="1158658"/>
                </a:moveTo>
                <a:cubicBezTo>
                  <a:pt x="1636476" y="1155095"/>
                  <a:pt x="1569772" y="929779"/>
                  <a:pt x="1644044" y="876462"/>
                </a:cubicBezTo>
                <a:cubicBezTo>
                  <a:pt x="1751535" y="799303"/>
                  <a:pt x="1839404" y="1082631"/>
                  <a:pt x="1758434" y="1145485"/>
                </a:cubicBezTo>
                <a:cubicBezTo>
                  <a:pt x="1745910" y="1155182"/>
                  <a:pt x="1733453" y="1159160"/>
                  <a:pt x="1721331" y="115865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 name="Google Shape;91;p4"/>
          <p:cNvSpPr/>
          <p:nvPr/>
        </p:nvSpPr>
        <p:spPr>
          <a:xfrm rot="515017">
            <a:off x="10763586" y="5507025"/>
            <a:ext cx="1842147" cy="1738979"/>
          </a:xfrm>
          <a:custGeom>
            <a:avLst/>
            <a:gdLst/>
            <a:ahLst/>
            <a:cxnLst/>
            <a:rect l="l" t="t" r="r" b="b"/>
            <a:pathLst>
              <a:path w="3436818" h="3244341" extrusionOk="0">
                <a:moveTo>
                  <a:pt x="2217464" y="3244167"/>
                </a:moveTo>
                <a:cubicBezTo>
                  <a:pt x="2403983" y="3254012"/>
                  <a:pt x="2617157" y="2846617"/>
                  <a:pt x="2760077" y="2522744"/>
                </a:cubicBezTo>
                <a:cubicBezTo>
                  <a:pt x="2881164" y="2248310"/>
                  <a:pt x="3344882" y="2193560"/>
                  <a:pt x="3429669" y="1722581"/>
                </a:cubicBezTo>
                <a:cubicBezTo>
                  <a:pt x="3477756" y="1455200"/>
                  <a:pt x="3267529" y="1206048"/>
                  <a:pt x="3267529" y="1206048"/>
                </a:cubicBezTo>
                <a:cubicBezTo>
                  <a:pt x="3267529" y="1206048"/>
                  <a:pt x="3044777" y="1930873"/>
                  <a:pt x="2853972" y="1753677"/>
                </a:cubicBezTo>
                <a:cubicBezTo>
                  <a:pt x="2698194" y="1609016"/>
                  <a:pt x="3150259" y="1263169"/>
                  <a:pt x="3007541" y="902796"/>
                </a:cubicBezTo>
                <a:cubicBezTo>
                  <a:pt x="2864822" y="542416"/>
                  <a:pt x="2282963" y="312097"/>
                  <a:pt x="2282963" y="312097"/>
                </a:cubicBezTo>
                <a:cubicBezTo>
                  <a:pt x="2282963" y="312097"/>
                  <a:pt x="2609589" y="1315066"/>
                  <a:pt x="2179625" y="1336317"/>
                </a:cubicBezTo>
                <a:cubicBezTo>
                  <a:pt x="1811275" y="1354520"/>
                  <a:pt x="2089279" y="720918"/>
                  <a:pt x="1990494" y="403736"/>
                </a:cubicBezTo>
                <a:cubicBezTo>
                  <a:pt x="1929750" y="208724"/>
                  <a:pt x="1190104" y="-85011"/>
                  <a:pt x="1018720" y="23291"/>
                </a:cubicBezTo>
                <a:cubicBezTo>
                  <a:pt x="911497" y="91040"/>
                  <a:pt x="1485989" y="644402"/>
                  <a:pt x="1270604" y="737052"/>
                </a:cubicBezTo>
                <a:cubicBezTo>
                  <a:pt x="1059976" y="827666"/>
                  <a:pt x="953556" y="366432"/>
                  <a:pt x="772463" y="219976"/>
                </a:cubicBezTo>
                <a:cubicBezTo>
                  <a:pt x="708905" y="168574"/>
                  <a:pt x="624989" y="158529"/>
                  <a:pt x="531294" y="170229"/>
                </a:cubicBezTo>
                <a:cubicBezTo>
                  <a:pt x="437599" y="181922"/>
                  <a:pt x="353213" y="224892"/>
                  <a:pt x="353213" y="224892"/>
                </a:cubicBezTo>
                <a:cubicBezTo>
                  <a:pt x="353213" y="224892"/>
                  <a:pt x="360178" y="316209"/>
                  <a:pt x="321133" y="429219"/>
                </a:cubicBezTo>
                <a:cubicBezTo>
                  <a:pt x="286776" y="528439"/>
                  <a:pt x="194522" y="581963"/>
                  <a:pt x="296420" y="699789"/>
                </a:cubicBezTo>
                <a:cubicBezTo>
                  <a:pt x="514417" y="951793"/>
                  <a:pt x="1225532" y="1160420"/>
                  <a:pt x="1214013" y="1277233"/>
                </a:cubicBezTo>
                <a:cubicBezTo>
                  <a:pt x="1203364" y="1385059"/>
                  <a:pt x="893683" y="1393605"/>
                  <a:pt x="605365" y="1296722"/>
                </a:cubicBezTo>
                <a:cubicBezTo>
                  <a:pt x="317048" y="1199840"/>
                  <a:pt x="60791" y="889709"/>
                  <a:pt x="60791" y="889709"/>
                </a:cubicBezTo>
                <a:cubicBezTo>
                  <a:pt x="60791" y="889709"/>
                  <a:pt x="-14614" y="973198"/>
                  <a:pt x="2538" y="1079061"/>
                </a:cubicBezTo>
                <a:cubicBezTo>
                  <a:pt x="19696" y="1184925"/>
                  <a:pt x="129411" y="1313131"/>
                  <a:pt x="129411" y="1313131"/>
                </a:cubicBezTo>
                <a:cubicBezTo>
                  <a:pt x="129411" y="1313131"/>
                  <a:pt x="56832" y="1536156"/>
                  <a:pt x="253022" y="1660283"/>
                </a:cubicBezTo>
                <a:cubicBezTo>
                  <a:pt x="697855" y="1941676"/>
                  <a:pt x="1603860" y="1766187"/>
                  <a:pt x="1578947" y="2020235"/>
                </a:cubicBezTo>
                <a:cubicBezTo>
                  <a:pt x="1570040" y="2110936"/>
                  <a:pt x="1347490" y="2179576"/>
                  <a:pt x="1084622" y="2147135"/>
                </a:cubicBezTo>
                <a:cubicBezTo>
                  <a:pt x="733149" y="2103750"/>
                  <a:pt x="319325" y="1935775"/>
                  <a:pt x="319325" y="1935775"/>
                </a:cubicBezTo>
                <a:cubicBezTo>
                  <a:pt x="319325" y="1935775"/>
                  <a:pt x="227573" y="2218829"/>
                  <a:pt x="614139" y="2334577"/>
                </a:cubicBezTo>
                <a:cubicBezTo>
                  <a:pt x="1000705" y="2450333"/>
                  <a:pt x="1862040" y="2313173"/>
                  <a:pt x="1883605" y="2391859"/>
                </a:cubicBezTo>
                <a:cubicBezTo>
                  <a:pt x="1907180" y="2478153"/>
                  <a:pt x="1558454" y="2500388"/>
                  <a:pt x="1306837" y="2596139"/>
                </a:cubicBezTo>
                <a:cubicBezTo>
                  <a:pt x="1045442" y="2695594"/>
                  <a:pt x="789005" y="2639805"/>
                  <a:pt x="789005" y="2639805"/>
                </a:cubicBezTo>
                <a:cubicBezTo>
                  <a:pt x="789005" y="2639805"/>
                  <a:pt x="888526" y="2729348"/>
                  <a:pt x="1016042" y="2841728"/>
                </a:cubicBezTo>
                <a:cubicBezTo>
                  <a:pt x="1122997" y="2935959"/>
                  <a:pt x="1244016" y="3052424"/>
                  <a:pt x="1395844" y="3084236"/>
                </a:cubicBezTo>
                <a:cubicBezTo>
                  <a:pt x="1728631" y="3153954"/>
                  <a:pt x="2045277" y="2762432"/>
                  <a:pt x="2140445" y="2904950"/>
                </a:cubicBezTo>
                <a:cubicBezTo>
                  <a:pt x="2245994" y="3062939"/>
                  <a:pt x="1886553" y="3179136"/>
                  <a:pt x="1886553" y="3179136"/>
                </a:cubicBezTo>
                <a:cubicBezTo>
                  <a:pt x="1886553" y="3179136"/>
                  <a:pt x="2030945" y="3234388"/>
                  <a:pt x="2217464" y="3244167"/>
                </a:cubicBezTo>
                <a:close/>
                <a:moveTo>
                  <a:pt x="1988753" y="2352305"/>
                </a:moveTo>
                <a:cubicBezTo>
                  <a:pt x="1892580" y="2340063"/>
                  <a:pt x="1800091" y="2293523"/>
                  <a:pt x="1815829" y="2220563"/>
                </a:cubicBezTo>
                <a:cubicBezTo>
                  <a:pt x="1839404" y="2110902"/>
                  <a:pt x="2183375" y="2184940"/>
                  <a:pt x="2184246" y="2278167"/>
                </a:cubicBezTo>
                <a:cubicBezTo>
                  <a:pt x="2184848" y="2342474"/>
                  <a:pt x="2084926" y="2364541"/>
                  <a:pt x="1988753" y="2352305"/>
                </a:cubicBezTo>
                <a:close/>
                <a:moveTo>
                  <a:pt x="2213044" y="1896041"/>
                </a:moveTo>
                <a:cubicBezTo>
                  <a:pt x="2086801" y="1891372"/>
                  <a:pt x="2054721" y="1516453"/>
                  <a:pt x="2180696" y="1501779"/>
                </a:cubicBezTo>
                <a:cubicBezTo>
                  <a:pt x="2340761" y="1483120"/>
                  <a:pt x="2350003" y="1901111"/>
                  <a:pt x="2213044" y="1896041"/>
                </a:cubicBezTo>
                <a:close/>
                <a:moveTo>
                  <a:pt x="1721331" y="1158658"/>
                </a:moveTo>
                <a:cubicBezTo>
                  <a:pt x="1636476" y="1155095"/>
                  <a:pt x="1569772" y="929779"/>
                  <a:pt x="1644044" y="876462"/>
                </a:cubicBezTo>
                <a:cubicBezTo>
                  <a:pt x="1751535" y="799303"/>
                  <a:pt x="1839404" y="1082631"/>
                  <a:pt x="1758434" y="1145485"/>
                </a:cubicBezTo>
                <a:cubicBezTo>
                  <a:pt x="1745910" y="1155182"/>
                  <a:pt x="1733453" y="1159160"/>
                  <a:pt x="1721331" y="1158658"/>
                </a:cubicBezTo>
                <a:close/>
              </a:path>
            </a:pathLst>
          </a:custGeom>
          <a:blipFill rotWithShape="1">
            <a:blip r:embed="rId2">
              <a:alphaModFix amt="60000"/>
            </a:blip>
            <a:stretch>
              <a:fillRect l="-26459" t="-179545" r="-200883" b="-188728"/>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 name="Google Shape;92;p4"/>
          <p:cNvSpPr/>
          <p:nvPr/>
        </p:nvSpPr>
        <p:spPr>
          <a:xfrm rot="5400000">
            <a:off x="-462658" y="6119355"/>
            <a:ext cx="1131345" cy="114589"/>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004 Section Title">
  <p:cSld name="CUSTOM_3">
    <p:spTree>
      <p:nvGrpSpPr>
        <p:cNvPr id="1" name="Shape 93"/>
        <p:cNvGrpSpPr/>
        <p:nvPr/>
      </p:nvGrpSpPr>
      <p:grpSpPr>
        <a:xfrm>
          <a:off x="0" y="0"/>
          <a:ext cx="0" cy="0"/>
          <a:chOff x="0" y="0"/>
          <a:chExt cx="0" cy="0"/>
        </a:xfrm>
      </p:grpSpPr>
      <p:sp>
        <p:nvSpPr>
          <p:cNvPr id="94" name="Google Shape;94;p5"/>
          <p:cNvSpPr/>
          <p:nvPr/>
        </p:nvSpPr>
        <p:spPr>
          <a:xfrm>
            <a:off x="8796739" y="3243988"/>
            <a:ext cx="3448979" cy="3678847"/>
          </a:xfrm>
          <a:custGeom>
            <a:avLst/>
            <a:gdLst/>
            <a:ahLst/>
            <a:cxnLst/>
            <a:rect l="l" t="t" r="r" b="b"/>
            <a:pathLst>
              <a:path w="3769376" h="4020598" extrusionOk="0">
                <a:moveTo>
                  <a:pt x="1" y="4005862"/>
                </a:moveTo>
                <a:cubicBezTo>
                  <a:pt x="152505" y="2841951"/>
                  <a:pt x="684281" y="3332968"/>
                  <a:pt x="958896" y="2738010"/>
                </a:cubicBezTo>
                <a:cubicBezTo>
                  <a:pt x="1106818" y="2417526"/>
                  <a:pt x="1008120" y="1945670"/>
                  <a:pt x="1266367" y="1688796"/>
                </a:cubicBezTo>
                <a:cubicBezTo>
                  <a:pt x="1469133" y="1487128"/>
                  <a:pt x="2069410" y="1877123"/>
                  <a:pt x="2366768" y="1292727"/>
                </a:cubicBezTo>
                <a:cubicBezTo>
                  <a:pt x="2947421" y="151640"/>
                  <a:pt x="3769377" y="0"/>
                  <a:pt x="3769377" y="0"/>
                </a:cubicBezTo>
                <a:lnTo>
                  <a:pt x="3769377" y="4005862"/>
                </a:lnTo>
                <a:cubicBezTo>
                  <a:pt x="3769377" y="4005862"/>
                  <a:pt x="1664292" y="4001509"/>
                  <a:pt x="1369880" y="4014904"/>
                </a:cubicBezTo>
                <a:cubicBezTo>
                  <a:pt x="1087530" y="4027829"/>
                  <a:pt x="-1345" y="4016109"/>
                  <a:pt x="1" y="400586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 name="Google Shape;95;p5"/>
          <p:cNvSpPr/>
          <p:nvPr/>
        </p:nvSpPr>
        <p:spPr>
          <a:xfrm>
            <a:off x="8796739" y="3243993"/>
            <a:ext cx="3448979" cy="3678847"/>
          </a:xfrm>
          <a:custGeom>
            <a:avLst/>
            <a:gdLst/>
            <a:ahLst/>
            <a:cxnLst/>
            <a:rect l="l" t="t" r="r" b="b"/>
            <a:pathLst>
              <a:path w="3769376" h="4020598" extrusionOk="0">
                <a:moveTo>
                  <a:pt x="1" y="4005862"/>
                </a:moveTo>
                <a:cubicBezTo>
                  <a:pt x="152505" y="2841951"/>
                  <a:pt x="684281" y="3332968"/>
                  <a:pt x="958896" y="2738010"/>
                </a:cubicBezTo>
                <a:cubicBezTo>
                  <a:pt x="1106818" y="2417526"/>
                  <a:pt x="1008120" y="1945670"/>
                  <a:pt x="1266367" y="1688796"/>
                </a:cubicBezTo>
                <a:cubicBezTo>
                  <a:pt x="1469133" y="1487128"/>
                  <a:pt x="2069410" y="1877123"/>
                  <a:pt x="2366768" y="1292727"/>
                </a:cubicBezTo>
                <a:cubicBezTo>
                  <a:pt x="2947421" y="151640"/>
                  <a:pt x="3769377" y="0"/>
                  <a:pt x="3769377" y="0"/>
                </a:cubicBezTo>
                <a:lnTo>
                  <a:pt x="3769377" y="4005862"/>
                </a:lnTo>
                <a:cubicBezTo>
                  <a:pt x="3769377" y="4005862"/>
                  <a:pt x="1664292" y="4001509"/>
                  <a:pt x="1369880" y="4014904"/>
                </a:cubicBezTo>
                <a:cubicBezTo>
                  <a:pt x="1087530" y="4027829"/>
                  <a:pt x="-1345" y="4016109"/>
                  <a:pt x="1" y="4005862"/>
                </a:cubicBezTo>
                <a:close/>
              </a:path>
            </a:pathLst>
          </a:custGeom>
          <a:blipFill rotWithShape="1">
            <a:blip r:embed="rId2">
              <a:alphaModFix amt="60000"/>
            </a:blip>
            <a:stretch>
              <a:fillRect l="-142889" t="-300060" r="-264261" b="-107089"/>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6" name="Google Shape;96;p5"/>
          <p:cNvSpPr/>
          <p:nvPr/>
        </p:nvSpPr>
        <p:spPr>
          <a:xfrm>
            <a:off x="10032542" y="-86612"/>
            <a:ext cx="2209821" cy="2668534"/>
          </a:xfrm>
          <a:custGeom>
            <a:avLst/>
            <a:gdLst/>
            <a:ahLst/>
            <a:cxnLst/>
            <a:rect l="l" t="t" r="r" b="b"/>
            <a:pathLst>
              <a:path w="1884709" h="2772503" extrusionOk="0">
                <a:moveTo>
                  <a:pt x="1884710" y="3281"/>
                </a:moveTo>
                <a:cubicBezTo>
                  <a:pt x="1580855" y="3281"/>
                  <a:pt x="1005627" y="0"/>
                  <a:pt x="1005627" y="0"/>
                </a:cubicBezTo>
                <a:cubicBezTo>
                  <a:pt x="1005627" y="0"/>
                  <a:pt x="892845" y="568977"/>
                  <a:pt x="811674" y="704277"/>
                </a:cubicBezTo>
                <a:cubicBezTo>
                  <a:pt x="588454" y="1076377"/>
                  <a:pt x="8605" y="556932"/>
                  <a:pt x="99" y="1382851"/>
                </a:cubicBezTo>
                <a:cubicBezTo>
                  <a:pt x="-3250" y="1710729"/>
                  <a:pt x="75779" y="2854970"/>
                  <a:pt x="618391" y="2767778"/>
                </a:cubicBezTo>
                <a:cubicBezTo>
                  <a:pt x="1200517" y="2674244"/>
                  <a:pt x="1102269" y="2126857"/>
                  <a:pt x="1443762" y="1956096"/>
                </a:cubicBezTo>
                <a:cubicBezTo>
                  <a:pt x="1631687" y="1862147"/>
                  <a:pt x="1884710" y="1871429"/>
                  <a:pt x="1884710" y="1871429"/>
                </a:cubicBezTo>
                <a:lnTo>
                  <a:pt x="1884710" y="3281"/>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 name="Google Shape;97;p5"/>
          <p:cNvSpPr/>
          <p:nvPr/>
        </p:nvSpPr>
        <p:spPr>
          <a:xfrm>
            <a:off x="10032542" y="-86607"/>
            <a:ext cx="2209821" cy="2668534"/>
          </a:xfrm>
          <a:custGeom>
            <a:avLst/>
            <a:gdLst/>
            <a:ahLst/>
            <a:cxnLst/>
            <a:rect l="l" t="t" r="r" b="b"/>
            <a:pathLst>
              <a:path w="1884709" h="2772503" extrusionOk="0">
                <a:moveTo>
                  <a:pt x="1884710" y="3281"/>
                </a:moveTo>
                <a:cubicBezTo>
                  <a:pt x="1580855" y="3281"/>
                  <a:pt x="1005627" y="0"/>
                  <a:pt x="1005627" y="0"/>
                </a:cubicBezTo>
                <a:cubicBezTo>
                  <a:pt x="1005627" y="0"/>
                  <a:pt x="892845" y="568977"/>
                  <a:pt x="811674" y="704277"/>
                </a:cubicBezTo>
                <a:cubicBezTo>
                  <a:pt x="588454" y="1076377"/>
                  <a:pt x="8605" y="556932"/>
                  <a:pt x="99" y="1382851"/>
                </a:cubicBezTo>
                <a:cubicBezTo>
                  <a:pt x="-3250" y="1710729"/>
                  <a:pt x="75779" y="2854970"/>
                  <a:pt x="618391" y="2767778"/>
                </a:cubicBezTo>
                <a:cubicBezTo>
                  <a:pt x="1200517" y="2674244"/>
                  <a:pt x="1102269" y="2126857"/>
                  <a:pt x="1443762" y="1956096"/>
                </a:cubicBezTo>
                <a:cubicBezTo>
                  <a:pt x="1631687" y="1862147"/>
                  <a:pt x="1884710" y="1871429"/>
                  <a:pt x="1884710" y="1871429"/>
                </a:cubicBezTo>
                <a:lnTo>
                  <a:pt x="1884710" y="3281"/>
                </a:lnTo>
                <a:close/>
              </a:path>
            </a:pathLst>
          </a:custGeom>
          <a:blipFill rotWithShape="1">
            <a:blip r:embed="rId2">
              <a:alphaModFix amt="60000"/>
            </a:blip>
            <a:stretch>
              <a:fillRect l="-142889" t="-300060" r="-264261" b="-107089"/>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8" name="Google Shape;98;p5"/>
          <p:cNvSpPr/>
          <p:nvPr/>
        </p:nvSpPr>
        <p:spPr>
          <a:xfrm>
            <a:off x="-176328" y="3285970"/>
            <a:ext cx="4100975" cy="3787611"/>
          </a:xfrm>
          <a:custGeom>
            <a:avLst/>
            <a:gdLst/>
            <a:ahLst/>
            <a:cxnLst/>
            <a:rect l="l" t="t" r="r" b="b"/>
            <a:pathLst>
              <a:path w="3375288" h="3117375" extrusionOk="0">
                <a:moveTo>
                  <a:pt x="1975" y="98343"/>
                </a:moveTo>
                <a:cubicBezTo>
                  <a:pt x="1975" y="98343"/>
                  <a:pt x="577474" y="-120457"/>
                  <a:pt x="1027019" y="94666"/>
                </a:cubicBezTo>
                <a:cubicBezTo>
                  <a:pt x="1473908" y="308523"/>
                  <a:pt x="1208682" y="764004"/>
                  <a:pt x="1583542" y="1180521"/>
                </a:cubicBezTo>
                <a:cubicBezTo>
                  <a:pt x="2273581" y="1947231"/>
                  <a:pt x="3375288" y="1408703"/>
                  <a:pt x="3375288" y="3087842"/>
                </a:cubicBezTo>
                <a:cubicBezTo>
                  <a:pt x="3375288" y="3120190"/>
                  <a:pt x="3375288" y="3117310"/>
                  <a:pt x="3375288" y="3117310"/>
                </a:cubicBezTo>
                <a:lnTo>
                  <a:pt x="0" y="3104049"/>
                </a:lnTo>
                <a:lnTo>
                  <a:pt x="1975" y="98343"/>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99" name="Google Shape;99;p5"/>
          <p:cNvSpPr/>
          <p:nvPr/>
        </p:nvSpPr>
        <p:spPr>
          <a:xfrm>
            <a:off x="-176325" y="3285975"/>
            <a:ext cx="4100975" cy="3787611"/>
          </a:xfrm>
          <a:custGeom>
            <a:avLst/>
            <a:gdLst/>
            <a:ahLst/>
            <a:cxnLst/>
            <a:rect l="l" t="t" r="r" b="b"/>
            <a:pathLst>
              <a:path w="3375288" h="3117375" extrusionOk="0">
                <a:moveTo>
                  <a:pt x="1975" y="98343"/>
                </a:moveTo>
                <a:cubicBezTo>
                  <a:pt x="1975" y="98343"/>
                  <a:pt x="577474" y="-120457"/>
                  <a:pt x="1027019" y="94666"/>
                </a:cubicBezTo>
                <a:cubicBezTo>
                  <a:pt x="1473908" y="308523"/>
                  <a:pt x="1208682" y="764004"/>
                  <a:pt x="1583542" y="1180521"/>
                </a:cubicBezTo>
                <a:cubicBezTo>
                  <a:pt x="2273581" y="1947231"/>
                  <a:pt x="3375288" y="1408703"/>
                  <a:pt x="3375288" y="3087842"/>
                </a:cubicBezTo>
                <a:cubicBezTo>
                  <a:pt x="3375288" y="3120190"/>
                  <a:pt x="3375288" y="3117310"/>
                  <a:pt x="3375288" y="3117310"/>
                </a:cubicBezTo>
                <a:lnTo>
                  <a:pt x="0" y="3104049"/>
                </a:lnTo>
                <a:lnTo>
                  <a:pt x="1975" y="98343"/>
                </a:lnTo>
                <a:close/>
              </a:path>
            </a:pathLst>
          </a:custGeom>
          <a:blipFill rotWithShape="1">
            <a:blip r:embed="rId2">
              <a:alphaModFix amt="60000"/>
            </a:blip>
            <a:stretch>
              <a:fillRect/>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 name="Google Shape;100;p5"/>
          <p:cNvSpPr/>
          <p:nvPr/>
        </p:nvSpPr>
        <p:spPr>
          <a:xfrm>
            <a:off x="1172223" y="-194067"/>
            <a:ext cx="2064109" cy="1631714"/>
          </a:xfrm>
          <a:custGeom>
            <a:avLst/>
            <a:gdLst/>
            <a:ahLst/>
            <a:cxnLst/>
            <a:rect l="l" t="t" r="r" b="b"/>
            <a:pathLst>
              <a:path w="2654802" h="2098668" extrusionOk="0">
                <a:moveTo>
                  <a:pt x="0" y="2098669"/>
                </a:moveTo>
                <a:cubicBezTo>
                  <a:pt x="0" y="2098669"/>
                  <a:pt x="455717" y="1603379"/>
                  <a:pt x="956162" y="1390587"/>
                </a:cubicBezTo>
                <a:cubicBezTo>
                  <a:pt x="1268790" y="1257659"/>
                  <a:pt x="1628166" y="1117091"/>
                  <a:pt x="1838065" y="1005025"/>
                </a:cubicBezTo>
                <a:cubicBezTo>
                  <a:pt x="2588788" y="604218"/>
                  <a:pt x="2654803" y="0"/>
                  <a:pt x="2654803" y="0"/>
                </a:cubicBezTo>
                <a:cubicBezTo>
                  <a:pt x="2654803" y="0"/>
                  <a:pt x="282785" y="0"/>
                  <a:pt x="0" y="0"/>
                </a:cubicBezTo>
                <a:lnTo>
                  <a:pt x="0" y="2098669"/>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101" name="Google Shape;101;p5"/>
          <p:cNvSpPr/>
          <p:nvPr/>
        </p:nvSpPr>
        <p:spPr>
          <a:xfrm>
            <a:off x="1172223" y="-194074"/>
            <a:ext cx="2064109" cy="1631714"/>
          </a:xfrm>
          <a:custGeom>
            <a:avLst/>
            <a:gdLst/>
            <a:ahLst/>
            <a:cxnLst/>
            <a:rect l="l" t="t" r="r" b="b"/>
            <a:pathLst>
              <a:path w="2654802" h="2098668" extrusionOk="0">
                <a:moveTo>
                  <a:pt x="0" y="2098669"/>
                </a:moveTo>
                <a:cubicBezTo>
                  <a:pt x="0" y="2098669"/>
                  <a:pt x="455717" y="1603379"/>
                  <a:pt x="956162" y="1390587"/>
                </a:cubicBezTo>
                <a:cubicBezTo>
                  <a:pt x="1268790" y="1257659"/>
                  <a:pt x="1628166" y="1117091"/>
                  <a:pt x="1838065" y="1005025"/>
                </a:cubicBezTo>
                <a:cubicBezTo>
                  <a:pt x="2588788" y="604218"/>
                  <a:pt x="2654803" y="0"/>
                  <a:pt x="2654803" y="0"/>
                </a:cubicBezTo>
                <a:cubicBezTo>
                  <a:pt x="2654803" y="0"/>
                  <a:pt x="282785" y="0"/>
                  <a:pt x="0" y="0"/>
                </a:cubicBezTo>
                <a:lnTo>
                  <a:pt x="0" y="2098669"/>
                </a:lnTo>
                <a:close/>
              </a:path>
            </a:pathLst>
          </a:custGeom>
          <a:blipFill rotWithShape="1">
            <a:blip r:embed="rId2">
              <a:alphaModFix amt="60000"/>
            </a:blip>
            <a:stretch>
              <a:fillRect l="-142889" t="-300060" r="-264261" b="-107089"/>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2" name="Google Shape;102;p5"/>
          <p:cNvSpPr/>
          <p:nvPr/>
        </p:nvSpPr>
        <p:spPr>
          <a:xfrm>
            <a:off x="-89436" y="-305496"/>
            <a:ext cx="2322876" cy="2811226"/>
          </a:xfrm>
          <a:custGeom>
            <a:avLst/>
            <a:gdLst/>
            <a:ahLst/>
            <a:cxnLst/>
            <a:rect l="l" t="t" r="r" b="b"/>
            <a:pathLst>
              <a:path w="2545618" h="3080796" extrusionOk="0">
                <a:moveTo>
                  <a:pt x="0" y="86944"/>
                </a:moveTo>
                <a:cubicBezTo>
                  <a:pt x="0" y="86944"/>
                  <a:pt x="827025" y="0"/>
                  <a:pt x="1085272" y="0"/>
                </a:cubicBezTo>
                <a:cubicBezTo>
                  <a:pt x="1809561" y="0"/>
                  <a:pt x="2084691" y="776535"/>
                  <a:pt x="2264640" y="1184505"/>
                </a:cubicBezTo>
                <a:cubicBezTo>
                  <a:pt x="2429206" y="1557610"/>
                  <a:pt x="2551270" y="1787540"/>
                  <a:pt x="2545416" y="2308019"/>
                </a:cubicBezTo>
                <a:cubicBezTo>
                  <a:pt x="2542684" y="2550714"/>
                  <a:pt x="2387354" y="3166628"/>
                  <a:pt x="1990675" y="3070750"/>
                </a:cubicBezTo>
                <a:cubicBezTo>
                  <a:pt x="1235699" y="2888270"/>
                  <a:pt x="1839638" y="2055652"/>
                  <a:pt x="974445" y="1922444"/>
                </a:cubicBezTo>
                <a:cubicBezTo>
                  <a:pt x="568653" y="1859971"/>
                  <a:pt x="0" y="1861693"/>
                  <a:pt x="0" y="1861693"/>
                </a:cubicBezTo>
                <a:lnTo>
                  <a:pt x="0" y="86944"/>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 name="Google Shape;103;p5"/>
          <p:cNvSpPr/>
          <p:nvPr/>
        </p:nvSpPr>
        <p:spPr>
          <a:xfrm>
            <a:off x="-89422" y="-305505"/>
            <a:ext cx="2322876" cy="2811226"/>
          </a:xfrm>
          <a:custGeom>
            <a:avLst/>
            <a:gdLst/>
            <a:ahLst/>
            <a:cxnLst/>
            <a:rect l="l" t="t" r="r" b="b"/>
            <a:pathLst>
              <a:path w="2545618" h="3080796" extrusionOk="0">
                <a:moveTo>
                  <a:pt x="0" y="86944"/>
                </a:moveTo>
                <a:cubicBezTo>
                  <a:pt x="0" y="86944"/>
                  <a:pt x="827025" y="0"/>
                  <a:pt x="1085272" y="0"/>
                </a:cubicBezTo>
                <a:cubicBezTo>
                  <a:pt x="1809561" y="0"/>
                  <a:pt x="2084691" y="776535"/>
                  <a:pt x="2264640" y="1184505"/>
                </a:cubicBezTo>
                <a:cubicBezTo>
                  <a:pt x="2429206" y="1557610"/>
                  <a:pt x="2551270" y="1787540"/>
                  <a:pt x="2545416" y="2308019"/>
                </a:cubicBezTo>
                <a:cubicBezTo>
                  <a:pt x="2542684" y="2550714"/>
                  <a:pt x="2387354" y="3166628"/>
                  <a:pt x="1990675" y="3070750"/>
                </a:cubicBezTo>
                <a:cubicBezTo>
                  <a:pt x="1235699" y="2888270"/>
                  <a:pt x="1839638" y="2055652"/>
                  <a:pt x="974445" y="1922444"/>
                </a:cubicBezTo>
                <a:cubicBezTo>
                  <a:pt x="568653" y="1859971"/>
                  <a:pt x="0" y="1861693"/>
                  <a:pt x="0" y="1861693"/>
                </a:cubicBezTo>
                <a:lnTo>
                  <a:pt x="0" y="86944"/>
                </a:lnTo>
                <a:close/>
              </a:path>
            </a:pathLst>
          </a:custGeom>
          <a:blipFill rotWithShape="1">
            <a:blip r:embed="rId2">
              <a:alphaModFix amt="60000"/>
            </a:blip>
            <a:stretch>
              <a:fillRect l="-142889" t="-300060" r="-264261" b="-107089"/>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104" name="Google Shape;104;p5"/>
          <p:cNvGrpSpPr/>
          <p:nvPr/>
        </p:nvGrpSpPr>
        <p:grpSpPr>
          <a:xfrm>
            <a:off x="-89420" y="4384842"/>
            <a:ext cx="2502799" cy="2537990"/>
            <a:chOff x="1368363" y="3780603"/>
            <a:chExt cx="2734403" cy="3074116"/>
          </a:xfrm>
        </p:grpSpPr>
        <p:sp>
          <p:nvSpPr>
            <p:cNvPr id="105" name="Google Shape;105;p5"/>
            <p:cNvSpPr/>
            <p:nvPr/>
          </p:nvSpPr>
          <p:spPr>
            <a:xfrm>
              <a:off x="1368363" y="3780603"/>
              <a:ext cx="2734403" cy="3067285"/>
            </a:xfrm>
            <a:custGeom>
              <a:avLst/>
              <a:gdLst/>
              <a:ahLst/>
              <a:cxnLst/>
              <a:rect l="l" t="t" r="r" b="b"/>
              <a:pathLst>
                <a:path w="2734403" h="3067285" extrusionOk="0">
                  <a:moveTo>
                    <a:pt x="15412" y="3067285"/>
                  </a:moveTo>
                  <a:cubicBezTo>
                    <a:pt x="15412" y="3067285"/>
                    <a:pt x="-44562" y="2740694"/>
                    <a:pt x="72105" y="2314191"/>
                  </a:cubicBezTo>
                  <a:cubicBezTo>
                    <a:pt x="188771" y="1887689"/>
                    <a:pt x="370187" y="1686142"/>
                    <a:pt x="482078" y="1361258"/>
                  </a:cubicBezTo>
                  <a:cubicBezTo>
                    <a:pt x="585926" y="1059720"/>
                    <a:pt x="565385" y="667227"/>
                    <a:pt x="660888" y="430846"/>
                  </a:cubicBezTo>
                  <a:cubicBezTo>
                    <a:pt x="785772" y="121768"/>
                    <a:pt x="1041762" y="-36656"/>
                    <a:pt x="1378266" y="7198"/>
                  </a:cubicBezTo>
                  <a:cubicBezTo>
                    <a:pt x="1714777" y="51058"/>
                    <a:pt x="1720697" y="351792"/>
                    <a:pt x="2006925" y="606268"/>
                  </a:cubicBezTo>
                  <a:cubicBezTo>
                    <a:pt x="2253973" y="825912"/>
                    <a:pt x="2557500" y="919874"/>
                    <a:pt x="2620334" y="1159268"/>
                  </a:cubicBezTo>
                  <a:cubicBezTo>
                    <a:pt x="2692109" y="1432738"/>
                    <a:pt x="2496703" y="1719923"/>
                    <a:pt x="2486074" y="1975705"/>
                  </a:cubicBezTo>
                  <a:cubicBezTo>
                    <a:pt x="2479765" y="2127478"/>
                    <a:pt x="2624801" y="2231668"/>
                    <a:pt x="2693616" y="2415173"/>
                  </a:cubicBezTo>
                  <a:cubicBezTo>
                    <a:pt x="2772643" y="2625916"/>
                    <a:pt x="2712495" y="3067285"/>
                    <a:pt x="2712495" y="3067285"/>
                  </a:cubicBezTo>
                </a:path>
              </a:pathLst>
            </a:custGeom>
            <a:noFill/>
            <a:ln w="19050" cap="rnd"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 name="Google Shape;106;p5"/>
            <p:cNvSpPr/>
            <p:nvPr/>
          </p:nvSpPr>
          <p:spPr>
            <a:xfrm>
              <a:off x="1619527" y="4122620"/>
              <a:ext cx="2133471" cy="2725268"/>
            </a:xfrm>
            <a:custGeom>
              <a:avLst/>
              <a:gdLst/>
              <a:ahLst/>
              <a:cxnLst/>
              <a:rect l="l" t="t" r="r" b="b"/>
              <a:pathLst>
                <a:path w="2133471" h="2725268" extrusionOk="0">
                  <a:moveTo>
                    <a:pt x="68116" y="2725268"/>
                  </a:moveTo>
                  <a:cubicBezTo>
                    <a:pt x="68116" y="2725268"/>
                    <a:pt x="-49220" y="2276404"/>
                    <a:pt x="24109" y="2026080"/>
                  </a:cubicBezTo>
                  <a:cubicBezTo>
                    <a:pt x="99446" y="1768899"/>
                    <a:pt x="382895" y="1492884"/>
                    <a:pt x="512527" y="1266584"/>
                  </a:cubicBezTo>
                  <a:cubicBezTo>
                    <a:pt x="753039" y="846712"/>
                    <a:pt x="598748" y="-41265"/>
                    <a:pt x="1111765" y="1490"/>
                  </a:cubicBezTo>
                  <a:cubicBezTo>
                    <a:pt x="1308872" y="17912"/>
                    <a:pt x="1358271" y="401645"/>
                    <a:pt x="1476357" y="553466"/>
                  </a:cubicBezTo>
                  <a:cubicBezTo>
                    <a:pt x="1631051" y="752361"/>
                    <a:pt x="2012761" y="731024"/>
                    <a:pt x="2098493" y="941277"/>
                  </a:cubicBezTo>
                  <a:cubicBezTo>
                    <a:pt x="2193152" y="1173411"/>
                    <a:pt x="1924646" y="1396779"/>
                    <a:pt x="1952975" y="1708342"/>
                  </a:cubicBezTo>
                  <a:cubicBezTo>
                    <a:pt x="1972182" y="1919654"/>
                    <a:pt x="2059783" y="1982542"/>
                    <a:pt x="2100515" y="2297742"/>
                  </a:cubicBezTo>
                  <a:cubicBezTo>
                    <a:pt x="2141255" y="2612955"/>
                    <a:pt x="2132730" y="2725268"/>
                    <a:pt x="2132730" y="2725268"/>
                  </a:cubicBezTo>
                </a:path>
              </a:pathLst>
            </a:custGeom>
            <a:noFill/>
            <a:ln w="19050" cap="rnd"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 name="Google Shape;107;p5"/>
            <p:cNvSpPr/>
            <p:nvPr/>
          </p:nvSpPr>
          <p:spPr>
            <a:xfrm>
              <a:off x="1987214" y="4559233"/>
              <a:ext cx="1592855" cy="2288654"/>
            </a:xfrm>
            <a:custGeom>
              <a:avLst/>
              <a:gdLst/>
              <a:ahLst/>
              <a:cxnLst/>
              <a:rect l="l" t="t" r="r" b="b"/>
              <a:pathLst>
                <a:path w="1592855" h="2288654" extrusionOk="0">
                  <a:moveTo>
                    <a:pt x="36766" y="2288655"/>
                  </a:moveTo>
                  <a:cubicBezTo>
                    <a:pt x="36766" y="2288655"/>
                    <a:pt x="-50854" y="2015427"/>
                    <a:pt x="44434" y="1618754"/>
                  </a:cubicBezTo>
                  <a:cubicBezTo>
                    <a:pt x="95514" y="1406136"/>
                    <a:pt x="268110" y="1286135"/>
                    <a:pt x="351444" y="1056619"/>
                  </a:cubicBezTo>
                  <a:cubicBezTo>
                    <a:pt x="521675" y="587777"/>
                    <a:pt x="513209" y="80326"/>
                    <a:pt x="667588" y="12047"/>
                  </a:cubicBezTo>
                  <a:cubicBezTo>
                    <a:pt x="870348" y="-77636"/>
                    <a:pt x="968228" y="361015"/>
                    <a:pt x="1034987" y="416414"/>
                  </a:cubicBezTo>
                  <a:cubicBezTo>
                    <a:pt x="1143831" y="506734"/>
                    <a:pt x="1400189" y="522613"/>
                    <a:pt x="1440232" y="704002"/>
                  </a:cubicBezTo>
                  <a:cubicBezTo>
                    <a:pt x="1482170" y="893990"/>
                    <a:pt x="1388073" y="1194811"/>
                    <a:pt x="1388073" y="1478400"/>
                  </a:cubicBezTo>
                  <a:cubicBezTo>
                    <a:pt x="1388073" y="1861490"/>
                    <a:pt x="1592856" y="2288655"/>
                    <a:pt x="1592856" y="2288655"/>
                  </a:cubicBezTo>
                </a:path>
              </a:pathLst>
            </a:custGeom>
            <a:noFill/>
            <a:ln w="19050" cap="rnd"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 name="Google Shape;108;p5"/>
            <p:cNvSpPr/>
            <p:nvPr/>
          </p:nvSpPr>
          <p:spPr>
            <a:xfrm>
              <a:off x="2295014" y="4989271"/>
              <a:ext cx="931439" cy="1865448"/>
            </a:xfrm>
            <a:custGeom>
              <a:avLst/>
              <a:gdLst/>
              <a:ahLst/>
              <a:cxnLst/>
              <a:rect l="l" t="t" r="r" b="b"/>
              <a:pathLst>
                <a:path w="931439" h="1865448" extrusionOk="0">
                  <a:moveTo>
                    <a:pt x="23653" y="1865449"/>
                  </a:moveTo>
                  <a:cubicBezTo>
                    <a:pt x="23653" y="1865449"/>
                    <a:pt x="-33843" y="1594062"/>
                    <a:pt x="30451" y="1277978"/>
                  </a:cubicBezTo>
                  <a:cubicBezTo>
                    <a:pt x="68672" y="1090086"/>
                    <a:pt x="298227" y="933591"/>
                    <a:pt x="359789" y="749021"/>
                  </a:cubicBezTo>
                  <a:cubicBezTo>
                    <a:pt x="444649" y="494579"/>
                    <a:pt x="291275" y="62524"/>
                    <a:pt x="440551" y="6334"/>
                  </a:cubicBezTo>
                  <a:cubicBezTo>
                    <a:pt x="570980" y="-42763"/>
                    <a:pt x="622951" y="206904"/>
                    <a:pt x="663181" y="295415"/>
                  </a:cubicBezTo>
                  <a:cubicBezTo>
                    <a:pt x="720952" y="422503"/>
                    <a:pt x="823996" y="292790"/>
                    <a:pt x="903265" y="403254"/>
                  </a:cubicBezTo>
                  <a:cubicBezTo>
                    <a:pt x="1021766" y="568382"/>
                    <a:pt x="722452" y="876684"/>
                    <a:pt x="812041" y="1183044"/>
                  </a:cubicBezTo>
                  <a:cubicBezTo>
                    <a:pt x="908636" y="1513360"/>
                    <a:pt x="864414" y="1858617"/>
                    <a:pt x="864414" y="1858617"/>
                  </a:cubicBezTo>
                </a:path>
              </a:pathLst>
            </a:custGeom>
            <a:noFill/>
            <a:ln w="19050" cap="rnd"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 name="Google Shape;109;p5"/>
            <p:cNvSpPr/>
            <p:nvPr/>
          </p:nvSpPr>
          <p:spPr>
            <a:xfrm>
              <a:off x="2549823" y="5507336"/>
              <a:ext cx="476967" cy="1340552"/>
            </a:xfrm>
            <a:custGeom>
              <a:avLst/>
              <a:gdLst/>
              <a:ahLst/>
              <a:cxnLst/>
              <a:rect l="l" t="t" r="r" b="b"/>
              <a:pathLst>
                <a:path w="476967" h="1340552" extrusionOk="0">
                  <a:moveTo>
                    <a:pt x="37384" y="1340552"/>
                  </a:moveTo>
                  <a:cubicBezTo>
                    <a:pt x="37384" y="1340552"/>
                    <a:pt x="-34371" y="1162178"/>
                    <a:pt x="20942" y="937377"/>
                  </a:cubicBezTo>
                  <a:cubicBezTo>
                    <a:pt x="76254" y="712577"/>
                    <a:pt x="175287" y="644305"/>
                    <a:pt x="258634" y="441344"/>
                  </a:cubicBezTo>
                  <a:cubicBezTo>
                    <a:pt x="349429" y="220247"/>
                    <a:pt x="291679" y="4428"/>
                    <a:pt x="389861" y="141"/>
                  </a:cubicBezTo>
                  <a:cubicBezTo>
                    <a:pt x="595078" y="-8813"/>
                    <a:pt x="377069" y="409887"/>
                    <a:pt x="348813" y="544301"/>
                  </a:cubicBezTo>
                  <a:cubicBezTo>
                    <a:pt x="319238" y="685004"/>
                    <a:pt x="421967" y="777761"/>
                    <a:pt x="449774" y="891896"/>
                  </a:cubicBezTo>
                  <a:cubicBezTo>
                    <a:pt x="490835" y="1060393"/>
                    <a:pt x="389861" y="1166484"/>
                    <a:pt x="389861" y="1340552"/>
                  </a:cubicBezTo>
                </a:path>
              </a:pathLst>
            </a:custGeom>
            <a:noFill/>
            <a:ln w="19050" cap="rnd"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10" name="Google Shape;110;p5"/>
          <p:cNvSpPr/>
          <p:nvPr/>
        </p:nvSpPr>
        <p:spPr>
          <a:xfrm flipH="1">
            <a:off x="-468467" y="-389823"/>
            <a:ext cx="2705503" cy="1387085"/>
          </a:xfrm>
          <a:custGeom>
            <a:avLst/>
            <a:gdLst/>
            <a:ahLst/>
            <a:cxnLst/>
            <a:rect l="l" t="t" r="r" b="b"/>
            <a:pathLst>
              <a:path w="6441674" h="3302583" extrusionOk="0">
                <a:moveTo>
                  <a:pt x="6617" y="2553101"/>
                </a:moveTo>
                <a:cubicBezTo>
                  <a:pt x="34746" y="2475004"/>
                  <a:pt x="146409" y="2480811"/>
                  <a:pt x="197329" y="2483235"/>
                </a:cubicBezTo>
                <a:cubicBezTo>
                  <a:pt x="355947" y="2490783"/>
                  <a:pt x="535520" y="2579595"/>
                  <a:pt x="619745" y="2626041"/>
                </a:cubicBezTo>
                <a:cubicBezTo>
                  <a:pt x="639402" y="2615540"/>
                  <a:pt x="651785" y="2608883"/>
                  <a:pt x="664175" y="2602366"/>
                </a:cubicBezTo>
                <a:cubicBezTo>
                  <a:pt x="762276" y="2550891"/>
                  <a:pt x="873029" y="2494239"/>
                  <a:pt x="994310" y="2434298"/>
                </a:cubicBezTo>
                <a:cubicBezTo>
                  <a:pt x="1080169" y="2391858"/>
                  <a:pt x="1075688" y="2399687"/>
                  <a:pt x="1162987" y="2358291"/>
                </a:cubicBezTo>
                <a:cubicBezTo>
                  <a:pt x="1125871" y="2363555"/>
                  <a:pt x="563481" y="2399211"/>
                  <a:pt x="595159" y="2184611"/>
                </a:cubicBezTo>
                <a:cubicBezTo>
                  <a:pt x="596981" y="2172288"/>
                  <a:pt x="600605" y="2161880"/>
                  <a:pt x="605547" y="2153013"/>
                </a:cubicBezTo>
                <a:cubicBezTo>
                  <a:pt x="640205" y="2090929"/>
                  <a:pt x="743678" y="2107190"/>
                  <a:pt x="805501" y="2116319"/>
                </a:cubicBezTo>
                <a:cubicBezTo>
                  <a:pt x="980031" y="2142083"/>
                  <a:pt x="1257117" y="2281882"/>
                  <a:pt x="1285768" y="2296435"/>
                </a:cubicBezTo>
                <a:cubicBezTo>
                  <a:pt x="1422748" y="2231907"/>
                  <a:pt x="1512002" y="2195467"/>
                  <a:pt x="1650729" y="2135044"/>
                </a:cubicBezTo>
                <a:cubicBezTo>
                  <a:pt x="1585906" y="2142873"/>
                  <a:pt x="1493156" y="2131810"/>
                  <a:pt x="1469997" y="2129412"/>
                </a:cubicBezTo>
                <a:cubicBezTo>
                  <a:pt x="1313368" y="2113205"/>
                  <a:pt x="1166437" y="2091398"/>
                  <a:pt x="1064993" y="1954821"/>
                </a:cubicBezTo>
                <a:cubicBezTo>
                  <a:pt x="1029678" y="1907277"/>
                  <a:pt x="992569" y="1822089"/>
                  <a:pt x="1029310" y="1765167"/>
                </a:cubicBezTo>
                <a:cubicBezTo>
                  <a:pt x="1068810" y="1703975"/>
                  <a:pt x="1173020" y="1711430"/>
                  <a:pt x="1227656" y="1736660"/>
                </a:cubicBezTo>
                <a:cubicBezTo>
                  <a:pt x="1349493" y="1792922"/>
                  <a:pt x="1382015" y="1877742"/>
                  <a:pt x="1493410" y="1955631"/>
                </a:cubicBezTo>
                <a:cubicBezTo>
                  <a:pt x="1534150" y="1984115"/>
                  <a:pt x="1698554" y="2067670"/>
                  <a:pt x="1734726" y="2091405"/>
                </a:cubicBezTo>
                <a:cubicBezTo>
                  <a:pt x="1842907" y="2044651"/>
                  <a:pt x="1951048" y="1998869"/>
                  <a:pt x="2059061" y="1955578"/>
                </a:cubicBezTo>
                <a:cubicBezTo>
                  <a:pt x="2105935" y="1936785"/>
                  <a:pt x="2151417" y="1919975"/>
                  <a:pt x="2197474" y="1902200"/>
                </a:cubicBezTo>
                <a:cubicBezTo>
                  <a:pt x="2173531" y="1903814"/>
                  <a:pt x="2149448" y="1905455"/>
                  <a:pt x="2125009" y="1904196"/>
                </a:cubicBezTo>
                <a:cubicBezTo>
                  <a:pt x="1962976" y="1895818"/>
                  <a:pt x="1874357" y="1830384"/>
                  <a:pt x="1736849" y="1726944"/>
                </a:cubicBezTo>
                <a:cubicBezTo>
                  <a:pt x="1659864" y="1669029"/>
                  <a:pt x="1539923" y="1505844"/>
                  <a:pt x="1572565" y="1403991"/>
                </a:cubicBezTo>
                <a:cubicBezTo>
                  <a:pt x="1577227" y="1389441"/>
                  <a:pt x="1584895" y="1375900"/>
                  <a:pt x="1596341" y="1364342"/>
                </a:cubicBezTo>
                <a:cubicBezTo>
                  <a:pt x="1680585" y="1279429"/>
                  <a:pt x="1786643" y="1332134"/>
                  <a:pt x="1838038" y="1399840"/>
                </a:cubicBezTo>
                <a:cubicBezTo>
                  <a:pt x="1937915" y="1531401"/>
                  <a:pt x="1952032" y="1569640"/>
                  <a:pt x="2071572" y="1680402"/>
                </a:cubicBezTo>
                <a:cubicBezTo>
                  <a:pt x="2157478" y="1760004"/>
                  <a:pt x="2287920" y="1819615"/>
                  <a:pt x="2346662" y="1845201"/>
                </a:cubicBezTo>
                <a:cubicBezTo>
                  <a:pt x="2524743" y="1779537"/>
                  <a:pt x="2663094" y="1734372"/>
                  <a:pt x="2826314" y="1686173"/>
                </a:cubicBezTo>
                <a:cubicBezTo>
                  <a:pt x="2651883" y="1648848"/>
                  <a:pt x="2427819" y="1569770"/>
                  <a:pt x="2314964" y="1494574"/>
                </a:cubicBezTo>
                <a:cubicBezTo>
                  <a:pt x="2200213" y="1418106"/>
                  <a:pt x="2142228" y="1301602"/>
                  <a:pt x="2180610" y="1229775"/>
                </a:cubicBezTo>
                <a:cubicBezTo>
                  <a:pt x="2193402" y="1205833"/>
                  <a:pt x="2216916" y="1186952"/>
                  <a:pt x="2252599" y="1176091"/>
                </a:cubicBezTo>
                <a:cubicBezTo>
                  <a:pt x="2437243" y="1119814"/>
                  <a:pt x="2621464" y="1385564"/>
                  <a:pt x="2736972" y="1489906"/>
                </a:cubicBezTo>
                <a:cubicBezTo>
                  <a:pt x="2764163" y="1514447"/>
                  <a:pt x="2935680" y="1652552"/>
                  <a:pt x="2935680" y="1652552"/>
                </a:cubicBezTo>
                <a:cubicBezTo>
                  <a:pt x="2935680" y="1652552"/>
                  <a:pt x="3337783" y="1552004"/>
                  <a:pt x="3470725" y="1531532"/>
                </a:cubicBezTo>
                <a:cubicBezTo>
                  <a:pt x="3594825" y="1512409"/>
                  <a:pt x="3741227" y="1491578"/>
                  <a:pt x="3879191" y="1471378"/>
                </a:cubicBezTo>
                <a:cubicBezTo>
                  <a:pt x="3787974" y="1459019"/>
                  <a:pt x="3695753" y="1444975"/>
                  <a:pt x="3657645" y="1434844"/>
                </a:cubicBezTo>
                <a:cubicBezTo>
                  <a:pt x="3433756" y="1375318"/>
                  <a:pt x="3259493" y="1343342"/>
                  <a:pt x="3042367" y="1236283"/>
                </a:cubicBezTo>
                <a:cubicBezTo>
                  <a:pt x="2840177" y="1136577"/>
                  <a:pt x="2680929" y="977866"/>
                  <a:pt x="2768851" y="808445"/>
                </a:cubicBezTo>
                <a:cubicBezTo>
                  <a:pt x="2789144" y="769348"/>
                  <a:pt x="2822630" y="729744"/>
                  <a:pt x="2871721" y="690064"/>
                </a:cubicBezTo>
                <a:cubicBezTo>
                  <a:pt x="3182809" y="438834"/>
                  <a:pt x="3477355" y="960055"/>
                  <a:pt x="3697226" y="1127372"/>
                </a:cubicBezTo>
                <a:cubicBezTo>
                  <a:pt x="3864055" y="1254383"/>
                  <a:pt x="4005769" y="1375568"/>
                  <a:pt x="4074416" y="1442552"/>
                </a:cubicBezTo>
                <a:cubicBezTo>
                  <a:pt x="4074550" y="1442649"/>
                  <a:pt x="4074751" y="1442657"/>
                  <a:pt x="4074751" y="1442715"/>
                </a:cubicBezTo>
                <a:cubicBezTo>
                  <a:pt x="4114265" y="1437051"/>
                  <a:pt x="4146345" y="1431790"/>
                  <a:pt x="4186796" y="1426055"/>
                </a:cubicBezTo>
                <a:cubicBezTo>
                  <a:pt x="4229994" y="1419926"/>
                  <a:pt x="4273861" y="1413708"/>
                  <a:pt x="4318062" y="1407543"/>
                </a:cubicBezTo>
                <a:cubicBezTo>
                  <a:pt x="4601223" y="1367866"/>
                  <a:pt x="4823573" y="1330886"/>
                  <a:pt x="5122605" y="1291408"/>
                </a:cubicBezTo>
                <a:cubicBezTo>
                  <a:pt x="5018597" y="1247172"/>
                  <a:pt x="4896773" y="1158944"/>
                  <a:pt x="4772204" y="1111549"/>
                </a:cubicBezTo>
                <a:cubicBezTo>
                  <a:pt x="4426826" y="980103"/>
                  <a:pt x="3272887" y="495594"/>
                  <a:pt x="3402613" y="172049"/>
                </a:cubicBezTo>
                <a:cubicBezTo>
                  <a:pt x="3406833" y="161614"/>
                  <a:pt x="3412257" y="151167"/>
                  <a:pt x="3419222" y="141087"/>
                </a:cubicBezTo>
                <a:cubicBezTo>
                  <a:pt x="3595495" y="-115471"/>
                  <a:pt x="4116006" y="-46965"/>
                  <a:pt x="4620177" y="553338"/>
                </a:cubicBezTo>
                <a:cubicBezTo>
                  <a:pt x="4952695" y="949252"/>
                  <a:pt x="5201030" y="1223616"/>
                  <a:pt x="5254541" y="1282496"/>
                </a:cubicBezTo>
                <a:cubicBezTo>
                  <a:pt x="5420968" y="1260600"/>
                  <a:pt x="5579693" y="1238112"/>
                  <a:pt x="5747058" y="1216717"/>
                </a:cubicBezTo>
                <a:cubicBezTo>
                  <a:pt x="5917102" y="1194992"/>
                  <a:pt x="6391737" y="1135856"/>
                  <a:pt x="6393813" y="1135636"/>
                </a:cubicBezTo>
                <a:cubicBezTo>
                  <a:pt x="6417254" y="1132784"/>
                  <a:pt x="6438417" y="1149651"/>
                  <a:pt x="6441364" y="1173131"/>
                </a:cubicBezTo>
                <a:cubicBezTo>
                  <a:pt x="6444177" y="1196592"/>
                  <a:pt x="6427568" y="1217947"/>
                  <a:pt x="6404194" y="1220833"/>
                </a:cubicBezTo>
                <a:cubicBezTo>
                  <a:pt x="6402185" y="1221077"/>
                  <a:pt x="5927884" y="1280067"/>
                  <a:pt x="5757907" y="1301749"/>
                </a:cubicBezTo>
                <a:cubicBezTo>
                  <a:pt x="5666758" y="1313399"/>
                  <a:pt x="5580832" y="1325857"/>
                  <a:pt x="5489749" y="1337642"/>
                </a:cubicBezTo>
                <a:cubicBezTo>
                  <a:pt x="5449231" y="1449560"/>
                  <a:pt x="5030786" y="2601783"/>
                  <a:pt x="4924902" y="2779315"/>
                </a:cubicBezTo>
                <a:cubicBezTo>
                  <a:pt x="4856523" y="2893978"/>
                  <a:pt x="4779906" y="3056421"/>
                  <a:pt x="4608523" y="2968117"/>
                </a:cubicBezTo>
                <a:cubicBezTo>
                  <a:pt x="4451271" y="2887087"/>
                  <a:pt x="4501903" y="2563147"/>
                  <a:pt x="4606782" y="2366482"/>
                </a:cubicBezTo>
                <a:cubicBezTo>
                  <a:pt x="4763833" y="2071789"/>
                  <a:pt x="5205651" y="1507719"/>
                  <a:pt x="5359420" y="1345791"/>
                </a:cubicBezTo>
                <a:cubicBezTo>
                  <a:pt x="5086105" y="1381325"/>
                  <a:pt x="4906016" y="1414681"/>
                  <a:pt x="4642076" y="1450835"/>
                </a:cubicBezTo>
                <a:cubicBezTo>
                  <a:pt x="4641943" y="1450858"/>
                  <a:pt x="4641809" y="1450998"/>
                  <a:pt x="4641608" y="1451000"/>
                </a:cubicBezTo>
                <a:cubicBezTo>
                  <a:pt x="4533045" y="1586663"/>
                  <a:pt x="4240575" y="2016878"/>
                  <a:pt x="4077564" y="2293970"/>
                </a:cubicBezTo>
                <a:cubicBezTo>
                  <a:pt x="3893858" y="2606344"/>
                  <a:pt x="3832980" y="3212674"/>
                  <a:pt x="3450900" y="3022934"/>
                </a:cubicBezTo>
                <a:cubicBezTo>
                  <a:pt x="3258622" y="2927451"/>
                  <a:pt x="3314143" y="2536666"/>
                  <a:pt x="3477958" y="2196297"/>
                </a:cubicBezTo>
                <a:cubicBezTo>
                  <a:pt x="3501331" y="2147675"/>
                  <a:pt x="3526981" y="2100145"/>
                  <a:pt x="3554441" y="2054597"/>
                </a:cubicBezTo>
                <a:cubicBezTo>
                  <a:pt x="3735869" y="1753069"/>
                  <a:pt x="4008113" y="1591760"/>
                  <a:pt x="4240307" y="1504919"/>
                </a:cubicBezTo>
                <a:cubicBezTo>
                  <a:pt x="4226444" y="1506876"/>
                  <a:pt x="4212313" y="1508814"/>
                  <a:pt x="4198650" y="1510757"/>
                </a:cubicBezTo>
                <a:cubicBezTo>
                  <a:pt x="3940337" y="1547371"/>
                  <a:pt x="3701043" y="1582574"/>
                  <a:pt x="3483918" y="1616067"/>
                </a:cubicBezTo>
                <a:cubicBezTo>
                  <a:pt x="3420562" y="1625830"/>
                  <a:pt x="3354661" y="1638094"/>
                  <a:pt x="3286550" y="1652423"/>
                </a:cubicBezTo>
                <a:cubicBezTo>
                  <a:pt x="3237794" y="1772032"/>
                  <a:pt x="3069692" y="2188629"/>
                  <a:pt x="2991000" y="2518061"/>
                </a:cubicBezTo>
                <a:cubicBezTo>
                  <a:pt x="2919808" y="2816297"/>
                  <a:pt x="3000175" y="3255791"/>
                  <a:pt x="2682228" y="3203144"/>
                </a:cubicBezTo>
                <a:cubicBezTo>
                  <a:pt x="2499889" y="3172946"/>
                  <a:pt x="2516170" y="2872319"/>
                  <a:pt x="2618665" y="2560615"/>
                </a:cubicBezTo>
                <a:cubicBezTo>
                  <a:pt x="2639895" y="2496047"/>
                  <a:pt x="2666671" y="2431927"/>
                  <a:pt x="2697485" y="2369013"/>
                </a:cubicBezTo>
                <a:cubicBezTo>
                  <a:pt x="2841985" y="2073905"/>
                  <a:pt x="2997228" y="1826617"/>
                  <a:pt x="3133718" y="1686673"/>
                </a:cubicBezTo>
                <a:cubicBezTo>
                  <a:pt x="3086971" y="1697436"/>
                  <a:pt x="2791019" y="1782696"/>
                  <a:pt x="2645648" y="1831144"/>
                </a:cubicBezTo>
                <a:cubicBezTo>
                  <a:pt x="2611144" y="1912943"/>
                  <a:pt x="2548290" y="2065620"/>
                  <a:pt x="2488597" y="2250164"/>
                </a:cubicBezTo>
                <a:cubicBezTo>
                  <a:pt x="2407118" y="2502075"/>
                  <a:pt x="2356132" y="2781083"/>
                  <a:pt x="2192344" y="2729105"/>
                </a:cubicBezTo>
                <a:cubicBezTo>
                  <a:pt x="2004037" y="2669339"/>
                  <a:pt x="2105513" y="2404027"/>
                  <a:pt x="2225241" y="2190029"/>
                </a:cubicBezTo>
                <a:cubicBezTo>
                  <a:pt x="2299654" y="2057034"/>
                  <a:pt x="2376666" y="1965811"/>
                  <a:pt x="2446103" y="1900714"/>
                </a:cubicBezTo>
                <a:cubicBezTo>
                  <a:pt x="2330348" y="1942417"/>
                  <a:pt x="2212603" y="1986405"/>
                  <a:pt x="2091014" y="2035154"/>
                </a:cubicBezTo>
                <a:cubicBezTo>
                  <a:pt x="2025046" y="2061595"/>
                  <a:pt x="1958803" y="2089369"/>
                  <a:pt x="1892648" y="2117149"/>
                </a:cubicBezTo>
                <a:cubicBezTo>
                  <a:pt x="1864191" y="2176172"/>
                  <a:pt x="1760879" y="2393190"/>
                  <a:pt x="1745120" y="2487401"/>
                </a:cubicBezTo>
                <a:cubicBezTo>
                  <a:pt x="1717527" y="2652375"/>
                  <a:pt x="1702881" y="2818741"/>
                  <a:pt x="1578157" y="2809606"/>
                </a:cubicBezTo>
                <a:cubicBezTo>
                  <a:pt x="1454995" y="2800592"/>
                  <a:pt x="1451901" y="2638417"/>
                  <a:pt x="1540258" y="2464885"/>
                </a:cubicBezTo>
                <a:cubicBezTo>
                  <a:pt x="1595175" y="2357018"/>
                  <a:pt x="1710616" y="2222832"/>
                  <a:pt x="1793026" y="2151312"/>
                </a:cubicBezTo>
                <a:cubicBezTo>
                  <a:pt x="1635962" y="2218064"/>
                  <a:pt x="1530795" y="2276243"/>
                  <a:pt x="1375384" y="2348700"/>
                </a:cubicBezTo>
                <a:cubicBezTo>
                  <a:pt x="1342427" y="2414006"/>
                  <a:pt x="1296116" y="2520673"/>
                  <a:pt x="1279667" y="2643400"/>
                </a:cubicBezTo>
                <a:cubicBezTo>
                  <a:pt x="1261417" y="2779623"/>
                  <a:pt x="1217389" y="2908190"/>
                  <a:pt x="1118846" y="2875949"/>
                </a:cubicBezTo>
                <a:cubicBezTo>
                  <a:pt x="994819" y="2835384"/>
                  <a:pt x="1047781" y="2664175"/>
                  <a:pt x="1121357" y="2534556"/>
                </a:cubicBezTo>
                <a:cubicBezTo>
                  <a:pt x="1143384" y="2495759"/>
                  <a:pt x="1184043" y="2456205"/>
                  <a:pt x="1227536" y="2418620"/>
                </a:cubicBezTo>
                <a:cubicBezTo>
                  <a:pt x="1162592" y="2449702"/>
                  <a:pt x="1096202" y="2479424"/>
                  <a:pt x="1032143" y="2511076"/>
                </a:cubicBezTo>
                <a:cubicBezTo>
                  <a:pt x="999031" y="2527444"/>
                  <a:pt x="973488" y="2541106"/>
                  <a:pt x="941971" y="2556959"/>
                </a:cubicBezTo>
                <a:cubicBezTo>
                  <a:pt x="943290" y="2635397"/>
                  <a:pt x="944563" y="3112530"/>
                  <a:pt x="765230" y="3134049"/>
                </a:cubicBezTo>
                <a:cubicBezTo>
                  <a:pt x="658462" y="3146860"/>
                  <a:pt x="618734" y="2992890"/>
                  <a:pt x="685995" y="2870089"/>
                </a:cubicBezTo>
                <a:cubicBezTo>
                  <a:pt x="740684" y="2770240"/>
                  <a:pt x="820328" y="2648222"/>
                  <a:pt x="870618" y="2588576"/>
                </a:cubicBezTo>
                <a:cubicBezTo>
                  <a:pt x="803331" y="2622665"/>
                  <a:pt x="762216" y="2647586"/>
                  <a:pt x="703635" y="2678326"/>
                </a:cubicBezTo>
                <a:cubicBezTo>
                  <a:pt x="669533" y="2696222"/>
                  <a:pt x="578992" y="2742948"/>
                  <a:pt x="578350" y="2743933"/>
                </a:cubicBezTo>
                <a:cubicBezTo>
                  <a:pt x="541742" y="2799487"/>
                  <a:pt x="493863" y="2953370"/>
                  <a:pt x="416724" y="3078830"/>
                </a:cubicBezTo>
                <a:cubicBezTo>
                  <a:pt x="329821" y="3220162"/>
                  <a:pt x="243091" y="3348649"/>
                  <a:pt x="151238" y="3286525"/>
                </a:cubicBezTo>
                <a:cubicBezTo>
                  <a:pt x="101671" y="3253005"/>
                  <a:pt x="121402" y="3049000"/>
                  <a:pt x="225410" y="2932501"/>
                </a:cubicBezTo>
                <a:cubicBezTo>
                  <a:pt x="329419" y="2815995"/>
                  <a:pt x="553543" y="2661369"/>
                  <a:pt x="555873" y="2660076"/>
                </a:cubicBezTo>
                <a:cubicBezTo>
                  <a:pt x="497935" y="2663613"/>
                  <a:pt x="435014" y="2668421"/>
                  <a:pt x="413268" y="2672567"/>
                </a:cubicBezTo>
                <a:cubicBezTo>
                  <a:pt x="275091" y="2698880"/>
                  <a:pt x="-2257" y="2776575"/>
                  <a:pt x="14" y="2591892"/>
                </a:cubicBezTo>
                <a:cubicBezTo>
                  <a:pt x="201" y="2577057"/>
                  <a:pt x="2599" y="2564259"/>
                  <a:pt x="6617" y="255310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 name="Google Shape;111;p5"/>
          <p:cNvSpPr txBox="1">
            <a:spLocks noGrp="1"/>
          </p:cNvSpPr>
          <p:nvPr>
            <p:ph type="title"/>
          </p:nvPr>
        </p:nvSpPr>
        <p:spPr>
          <a:xfrm>
            <a:off x="2401350" y="2774050"/>
            <a:ext cx="7389300" cy="2066100"/>
          </a:xfrm>
          <a:prstGeom prst="rect">
            <a:avLst/>
          </a:prstGeom>
        </p:spPr>
        <p:txBody>
          <a:bodyPr spcFirstLastPara="1" wrap="square" lIns="121900" tIns="121900" rIns="121900" bIns="121900" anchor="ctr" anchorCtr="0">
            <a:noAutofit/>
          </a:bodyPr>
          <a:lstStyle>
            <a:lvl1pPr marL="0" marR="0" lvl="0" indent="0" algn="ctr" rtl="0">
              <a:spcBef>
                <a:spcPts val="0"/>
              </a:spcBef>
              <a:spcAft>
                <a:spcPts val="0"/>
              </a:spcAft>
              <a:buClr>
                <a:schemeClr val="dk1"/>
              </a:buClr>
              <a:buSzPts val="6000"/>
              <a:buFont typeface="Aldrich"/>
              <a:buNone/>
              <a:defRPr sz="6000"/>
            </a:lvl1pPr>
            <a:lvl2pPr lvl="1" algn="ctr"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9pPr>
          </a:lstStyle>
          <a:p>
            <a:endParaRPr/>
          </a:p>
        </p:txBody>
      </p:sp>
      <p:sp>
        <p:nvSpPr>
          <p:cNvPr id="112" name="Google Shape;112;p5"/>
          <p:cNvSpPr txBox="1">
            <a:spLocks noGrp="1"/>
          </p:cNvSpPr>
          <p:nvPr>
            <p:ph type="body" idx="1"/>
          </p:nvPr>
        </p:nvSpPr>
        <p:spPr>
          <a:xfrm>
            <a:off x="2401350" y="4857700"/>
            <a:ext cx="7389300" cy="763500"/>
          </a:xfrm>
          <a:prstGeom prst="rect">
            <a:avLst/>
          </a:prstGeom>
        </p:spPr>
        <p:txBody>
          <a:bodyPr spcFirstLastPara="1" wrap="square" lIns="121900" tIns="121900" rIns="121900" bIns="121900" anchor="t" anchorCtr="0">
            <a:noAutofit/>
          </a:bodyPr>
          <a:lstStyle>
            <a:lvl1pPr marL="457200" lvl="0" indent="-349250" algn="ctr">
              <a:spcBef>
                <a:spcPts val="0"/>
              </a:spcBef>
              <a:spcAft>
                <a:spcPts val="0"/>
              </a:spcAft>
              <a:buSzPts val="1900"/>
              <a:buChar char="●"/>
              <a:defRPr/>
            </a:lvl1pPr>
            <a:lvl2pPr marL="914400" lvl="1" indent="-349250" algn="ctr">
              <a:spcBef>
                <a:spcPts val="0"/>
              </a:spcBef>
              <a:spcAft>
                <a:spcPts val="0"/>
              </a:spcAft>
              <a:buSzPts val="1900"/>
              <a:buChar char="○"/>
              <a:defRPr/>
            </a:lvl2pPr>
            <a:lvl3pPr marL="1371600" lvl="2" indent="-349250" algn="ctr">
              <a:spcBef>
                <a:spcPts val="2100"/>
              </a:spcBef>
              <a:spcAft>
                <a:spcPts val="0"/>
              </a:spcAft>
              <a:buSzPts val="1900"/>
              <a:buChar char="■"/>
              <a:defRPr/>
            </a:lvl3pPr>
            <a:lvl4pPr marL="1828800" lvl="3" indent="-349250" algn="ctr">
              <a:spcBef>
                <a:spcPts val="2100"/>
              </a:spcBef>
              <a:spcAft>
                <a:spcPts val="0"/>
              </a:spcAft>
              <a:buSzPts val="1900"/>
              <a:buChar char="●"/>
              <a:defRPr/>
            </a:lvl4pPr>
            <a:lvl5pPr marL="2286000" lvl="4" indent="-349250" algn="ctr">
              <a:spcBef>
                <a:spcPts val="2100"/>
              </a:spcBef>
              <a:spcAft>
                <a:spcPts val="0"/>
              </a:spcAft>
              <a:buSzPts val="1900"/>
              <a:buChar char="○"/>
              <a:defRPr/>
            </a:lvl5pPr>
            <a:lvl6pPr marL="2743200" lvl="5" indent="-349250" algn="ctr">
              <a:spcBef>
                <a:spcPts val="2100"/>
              </a:spcBef>
              <a:spcAft>
                <a:spcPts val="0"/>
              </a:spcAft>
              <a:buSzPts val="1900"/>
              <a:buChar char="■"/>
              <a:defRPr/>
            </a:lvl6pPr>
            <a:lvl7pPr marL="3200400" lvl="6" indent="-349250" algn="ctr">
              <a:spcBef>
                <a:spcPts val="2100"/>
              </a:spcBef>
              <a:spcAft>
                <a:spcPts val="0"/>
              </a:spcAft>
              <a:buSzPts val="1900"/>
              <a:buChar char="●"/>
              <a:defRPr/>
            </a:lvl7pPr>
            <a:lvl8pPr marL="3657600" lvl="7" indent="-349250" algn="ctr">
              <a:spcBef>
                <a:spcPts val="2100"/>
              </a:spcBef>
              <a:spcAft>
                <a:spcPts val="0"/>
              </a:spcAft>
              <a:buSzPts val="1900"/>
              <a:buChar char="○"/>
              <a:defRPr/>
            </a:lvl8pPr>
            <a:lvl9pPr marL="4114800" lvl="8" indent="-349250" algn="ctr">
              <a:spcBef>
                <a:spcPts val="2100"/>
              </a:spcBef>
              <a:spcAft>
                <a:spcPts val="2100"/>
              </a:spcAft>
              <a:buSzPts val="1900"/>
              <a:buChar char="■"/>
              <a:defRPr/>
            </a:lvl9pPr>
          </a:lstStyle>
          <a:p>
            <a:endParaRPr/>
          </a:p>
        </p:txBody>
      </p:sp>
      <p:sp>
        <p:nvSpPr>
          <p:cNvPr id="113" name="Google Shape;113;p5"/>
          <p:cNvSpPr/>
          <p:nvPr/>
        </p:nvSpPr>
        <p:spPr>
          <a:xfrm flipH="1">
            <a:off x="-468473" y="-389830"/>
            <a:ext cx="2705503" cy="1387085"/>
          </a:xfrm>
          <a:custGeom>
            <a:avLst/>
            <a:gdLst/>
            <a:ahLst/>
            <a:cxnLst/>
            <a:rect l="l" t="t" r="r" b="b"/>
            <a:pathLst>
              <a:path w="6441674" h="3302583" extrusionOk="0">
                <a:moveTo>
                  <a:pt x="6617" y="2553101"/>
                </a:moveTo>
                <a:cubicBezTo>
                  <a:pt x="34746" y="2475004"/>
                  <a:pt x="146409" y="2480811"/>
                  <a:pt x="197329" y="2483235"/>
                </a:cubicBezTo>
                <a:cubicBezTo>
                  <a:pt x="355947" y="2490783"/>
                  <a:pt x="535520" y="2579595"/>
                  <a:pt x="619745" y="2626041"/>
                </a:cubicBezTo>
                <a:cubicBezTo>
                  <a:pt x="639402" y="2615540"/>
                  <a:pt x="651785" y="2608883"/>
                  <a:pt x="664175" y="2602366"/>
                </a:cubicBezTo>
                <a:cubicBezTo>
                  <a:pt x="762276" y="2550891"/>
                  <a:pt x="873029" y="2494239"/>
                  <a:pt x="994310" y="2434298"/>
                </a:cubicBezTo>
                <a:cubicBezTo>
                  <a:pt x="1080169" y="2391858"/>
                  <a:pt x="1075688" y="2399687"/>
                  <a:pt x="1162987" y="2358291"/>
                </a:cubicBezTo>
                <a:cubicBezTo>
                  <a:pt x="1125871" y="2363555"/>
                  <a:pt x="563481" y="2399211"/>
                  <a:pt x="595159" y="2184611"/>
                </a:cubicBezTo>
                <a:cubicBezTo>
                  <a:pt x="596981" y="2172288"/>
                  <a:pt x="600605" y="2161880"/>
                  <a:pt x="605547" y="2153013"/>
                </a:cubicBezTo>
                <a:cubicBezTo>
                  <a:pt x="640205" y="2090929"/>
                  <a:pt x="743678" y="2107190"/>
                  <a:pt x="805501" y="2116319"/>
                </a:cubicBezTo>
                <a:cubicBezTo>
                  <a:pt x="980031" y="2142083"/>
                  <a:pt x="1257117" y="2281882"/>
                  <a:pt x="1285768" y="2296435"/>
                </a:cubicBezTo>
                <a:cubicBezTo>
                  <a:pt x="1422748" y="2231907"/>
                  <a:pt x="1512002" y="2195467"/>
                  <a:pt x="1650729" y="2135044"/>
                </a:cubicBezTo>
                <a:cubicBezTo>
                  <a:pt x="1585906" y="2142873"/>
                  <a:pt x="1493156" y="2131810"/>
                  <a:pt x="1469997" y="2129412"/>
                </a:cubicBezTo>
                <a:cubicBezTo>
                  <a:pt x="1313368" y="2113205"/>
                  <a:pt x="1166437" y="2091398"/>
                  <a:pt x="1064993" y="1954821"/>
                </a:cubicBezTo>
                <a:cubicBezTo>
                  <a:pt x="1029678" y="1907277"/>
                  <a:pt x="992569" y="1822089"/>
                  <a:pt x="1029310" y="1765167"/>
                </a:cubicBezTo>
                <a:cubicBezTo>
                  <a:pt x="1068810" y="1703975"/>
                  <a:pt x="1173020" y="1711430"/>
                  <a:pt x="1227656" y="1736660"/>
                </a:cubicBezTo>
                <a:cubicBezTo>
                  <a:pt x="1349493" y="1792922"/>
                  <a:pt x="1382015" y="1877742"/>
                  <a:pt x="1493410" y="1955631"/>
                </a:cubicBezTo>
                <a:cubicBezTo>
                  <a:pt x="1534150" y="1984115"/>
                  <a:pt x="1698554" y="2067670"/>
                  <a:pt x="1734726" y="2091405"/>
                </a:cubicBezTo>
                <a:cubicBezTo>
                  <a:pt x="1842907" y="2044651"/>
                  <a:pt x="1951048" y="1998869"/>
                  <a:pt x="2059061" y="1955578"/>
                </a:cubicBezTo>
                <a:cubicBezTo>
                  <a:pt x="2105935" y="1936785"/>
                  <a:pt x="2151417" y="1919975"/>
                  <a:pt x="2197474" y="1902200"/>
                </a:cubicBezTo>
                <a:cubicBezTo>
                  <a:pt x="2173531" y="1903814"/>
                  <a:pt x="2149448" y="1905455"/>
                  <a:pt x="2125009" y="1904196"/>
                </a:cubicBezTo>
                <a:cubicBezTo>
                  <a:pt x="1962976" y="1895818"/>
                  <a:pt x="1874357" y="1830384"/>
                  <a:pt x="1736849" y="1726944"/>
                </a:cubicBezTo>
                <a:cubicBezTo>
                  <a:pt x="1659864" y="1669029"/>
                  <a:pt x="1539923" y="1505844"/>
                  <a:pt x="1572565" y="1403991"/>
                </a:cubicBezTo>
                <a:cubicBezTo>
                  <a:pt x="1577227" y="1389441"/>
                  <a:pt x="1584895" y="1375900"/>
                  <a:pt x="1596341" y="1364342"/>
                </a:cubicBezTo>
                <a:cubicBezTo>
                  <a:pt x="1680585" y="1279429"/>
                  <a:pt x="1786643" y="1332134"/>
                  <a:pt x="1838038" y="1399840"/>
                </a:cubicBezTo>
                <a:cubicBezTo>
                  <a:pt x="1937915" y="1531401"/>
                  <a:pt x="1952032" y="1569640"/>
                  <a:pt x="2071572" y="1680402"/>
                </a:cubicBezTo>
                <a:cubicBezTo>
                  <a:pt x="2157478" y="1760004"/>
                  <a:pt x="2287920" y="1819615"/>
                  <a:pt x="2346662" y="1845201"/>
                </a:cubicBezTo>
                <a:cubicBezTo>
                  <a:pt x="2524743" y="1779537"/>
                  <a:pt x="2663094" y="1734372"/>
                  <a:pt x="2826314" y="1686173"/>
                </a:cubicBezTo>
                <a:cubicBezTo>
                  <a:pt x="2651883" y="1648848"/>
                  <a:pt x="2427819" y="1569770"/>
                  <a:pt x="2314964" y="1494574"/>
                </a:cubicBezTo>
                <a:cubicBezTo>
                  <a:pt x="2200213" y="1418106"/>
                  <a:pt x="2142228" y="1301602"/>
                  <a:pt x="2180610" y="1229775"/>
                </a:cubicBezTo>
                <a:cubicBezTo>
                  <a:pt x="2193402" y="1205833"/>
                  <a:pt x="2216916" y="1186952"/>
                  <a:pt x="2252599" y="1176091"/>
                </a:cubicBezTo>
                <a:cubicBezTo>
                  <a:pt x="2437243" y="1119814"/>
                  <a:pt x="2621464" y="1385564"/>
                  <a:pt x="2736972" y="1489906"/>
                </a:cubicBezTo>
                <a:cubicBezTo>
                  <a:pt x="2764163" y="1514447"/>
                  <a:pt x="2935680" y="1652552"/>
                  <a:pt x="2935680" y="1652552"/>
                </a:cubicBezTo>
                <a:cubicBezTo>
                  <a:pt x="2935680" y="1652552"/>
                  <a:pt x="3337783" y="1552004"/>
                  <a:pt x="3470725" y="1531532"/>
                </a:cubicBezTo>
                <a:cubicBezTo>
                  <a:pt x="3594825" y="1512409"/>
                  <a:pt x="3741227" y="1491578"/>
                  <a:pt x="3879191" y="1471378"/>
                </a:cubicBezTo>
                <a:cubicBezTo>
                  <a:pt x="3787974" y="1459019"/>
                  <a:pt x="3695753" y="1444975"/>
                  <a:pt x="3657645" y="1434844"/>
                </a:cubicBezTo>
                <a:cubicBezTo>
                  <a:pt x="3433756" y="1375318"/>
                  <a:pt x="3259493" y="1343342"/>
                  <a:pt x="3042367" y="1236283"/>
                </a:cubicBezTo>
                <a:cubicBezTo>
                  <a:pt x="2840177" y="1136577"/>
                  <a:pt x="2680929" y="977866"/>
                  <a:pt x="2768851" y="808445"/>
                </a:cubicBezTo>
                <a:cubicBezTo>
                  <a:pt x="2789144" y="769348"/>
                  <a:pt x="2822630" y="729744"/>
                  <a:pt x="2871721" y="690064"/>
                </a:cubicBezTo>
                <a:cubicBezTo>
                  <a:pt x="3182809" y="438834"/>
                  <a:pt x="3477355" y="960055"/>
                  <a:pt x="3697226" y="1127372"/>
                </a:cubicBezTo>
                <a:cubicBezTo>
                  <a:pt x="3864055" y="1254383"/>
                  <a:pt x="4005769" y="1375568"/>
                  <a:pt x="4074416" y="1442552"/>
                </a:cubicBezTo>
                <a:cubicBezTo>
                  <a:pt x="4074550" y="1442649"/>
                  <a:pt x="4074751" y="1442657"/>
                  <a:pt x="4074751" y="1442715"/>
                </a:cubicBezTo>
                <a:cubicBezTo>
                  <a:pt x="4114265" y="1437051"/>
                  <a:pt x="4146345" y="1431790"/>
                  <a:pt x="4186796" y="1426055"/>
                </a:cubicBezTo>
                <a:cubicBezTo>
                  <a:pt x="4229994" y="1419926"/>
                  <a:pt x="4273861" y="1413708"/>
                  <a:pt x="4318062" y="1407543"/>
                </a:cubicBezTo>
                <a:cubicBezTo>
                  <a:pt x="4601223" y="1367866"/>
                  <a:pt x="4823573" y="1330886"/>
                  <a:pt x="5122605" y="1291408"/>
                </a:cubicBezTo>
                <a:cubicBezTo>
                  <a:pt x="5018597" y="1247172"/>
                  <a:pt x="4896773" y="1158944"/>
                  <a:pt x="4772204" y="1111549"/>
                </a:cubicBezTo>
                <a:cubicBezTo>
                  <a:pt x="4426826" y="980103"/>
                  <a:pt x="3272887" y="495594"/>
                  <a:pt x="3402613" y="172049"/>
                </a:cubicBezTo>
                <a:cubicBezTo>
                  <a:pt x="3406833" y="161614"/>
                  <a:pt x="3412257" y="151167"/>
                  <a:pt x="3419222" y="141087"/>
                </a:cubicBezTo>
                <a:cubicBezTo>
                  <a:pt x="3595495" y="-115471"/>
                  <a:pt x="4116006" y="-46965"/>
                  <a:pt x="4620177" y="553338"/>
                </a:cubicBezTo>
                <a:cubicBezTo>
                  <a:pt x="4952695" y="949252"/>
                  <a:pt x="5201030" y="1223616"/>
                  <a:pt x="5254541" y="1282496"/>
                </a:cubicBezTo>
                <a:cubicBezTo>
                  <a:pt x="5420968" y="1260600"/>
                  <a:pt x="5579693" y="1238112"/>
                  <a:pt x="5747058" y="1216717"/>
                </a:cubicBezTo>
                <a:cubicBezTo>
                  <a:pt x="5917102" y="1194992"/>
                  <a:pt x="6391737" y="1135856"/>
                  <a:pt x="6393813" y="1135636"/>
                </a:cubicBezTo>
                <a:cubicBezTo>
                  <a:pt x="6417254" y="1132784"/>
                  <a:pt x="6438417" y="1149651"/>
                  <a:pt x="6441364" y="1173131"/>
                </a:cubicBezTo>
                <a:cubicBezTo>
                  <a:pt x="6444177" y="1196592"/>
                  <a:pt x="6427568" y="1217947"/>
                  <a:pt x="6404194" y="1220833"/>
                </a:cubicBezTo>
                <a:cubicBezTo>
                  <a:pt x="6402185" y="1221077"/>
                  <a:pt x="5927884" y="1280067"/>
                  <a:pt x="5757907" y="1301749"/>
                </a:cubicBezTo>
                <a:cubicBezTo>
                  <a:pt x="5666758" y="1313399"/>
                  <a:pt x="5580832" y="1325857"/>
                  <a:pt x="5489749" y="1337642"/>
                </a:cubicBezTo>
                <a:cubicBezTo>
                  <a:pt x="5449231" y="1449560"/>
                  <a:pt x="5030786" y="2601783"/>
                  <a:pt x="4924902" y="2779315"/>
                </a:cubicBezTo>
                <a:cubicBezTo>
                  <a:pt x="4856523" y="2893978"/>
                  <a:pt x="4779906" y="3056421"/>
                  <a:pt x="4608523" y="2968117"/>
                </a:cubicBezTo>
                <a:cubicBezTo>
                  <a:pt x="4451271" y="2887087"/>
                  <a:pt x="4501903" y="2563147"/>
                  <a:pt x="4606782" y="2366482"/>
                </a:cubicBezTo>
                <a:cubicBezTo>
                  <a:pt x="4763833" y="2071789"/>
                  <a:pt x="5205651" y="1507719"/>
                  <a:pt x="5359420" y="1345791"/>
                </a:cubicBezTo>
                <a:cubicBezTo>
                  <a:pt x="5086105" y="1381325"/>
                  <a:pt x="4906016" y="1414681"/>
                  <a:pt x="4642076" y="1450835"/>
                </a:cubicBezTo>
                <a:cubicBezTo>
                  <a:pt x="4641943" y="1450858"/>
                  <a:pt x="4641809" y="1450998"/>
                  <a:pt x="4641608" y="1451000"/>
                </a:cubicBezTo>
                <a:cubicBezTo>
                  <a:pt x="4533045" y="1586663"/>
                  <a:pt x="4240575" y="2016878"/>
                  <a:pt x="4077564" y="2293970"/>
                </a:cubicBezTo>
                <a:cubicBezTo>
                  <a:pt x="3893858" y="2606344"/>
                  <a:pt x="3832980" y="3212674"/>
                  <a:pt x="3450900" y="3022934"/>
                </a:cubicBezTo>
                <a:cubicBezTo>
                  <a:pt x="3258622" y="2927451"/>
                  <a:pt x="3314143" y="2536666"/>
                  <a:pt x="3477958" y="2196297"/>
                </a:cubicBezTo>
                <a:cubicBezTo>
                  <a:pt x="3501331" y="2147675"/>
                  <a:pt x="3526981" y="2100145"/>
                  <a:pt x="3554441" y="2054597"/>
                </a:cubicBezTo>
                <a:cubicBezTo>
                  <a:pt x="3735869" y="1753069"/>
                  <a:pt x="4008113" y="1591760"/>
                  <a:pt x="4240307" y="1504919"/>
                </a:cubicBezTo>
                <a:cubicBezTo>
                  <a:pt x="4226444" y="1506876"/>
                  <a:pt x="4212313" y="1508814"/>
                  <a:pt x="4198650" y="1510757"/>
                </a:cubicBezTo>
                <a:cubicBezTo>
                  <a:pt x="3940337" y="1547371"/>
                  <a:pt x="3701043" y="1582574"/>
                  <a:pt x="3483918" y="1616067"/>
                </a:cubicBezTo>
                <a:cubicBezTo>
                  <a:pt x="3420562" y="1625830"/>
                  <a:pt x="3354661" y="1638094"/>
                  <a:pt x="3286550" y="1652423"/>
                </a:cubicBezTo>
                <a:cubicBezTo>
                  <a:pt x="3237794" y="1772032"/>
                  <a:pt x="3069692" y="2188629"/>
                  <a:pt x="2991000" y="2518061"/>
                </a:cubicBezTo>
                <a:cubicBezTo>
                  <a:pt x="2919808" y="2816297"/>
                  <a:pt x="3000175" y="3255791"/>
                  <a:pt x="2682228" y="3203144"/>
                </a:cubicBezTo>
                <a:cubicBezTo>
                  <a:pt x="2499889" y="3172946"/>
                  <a:pt x="2516170" y="2872319"/>
                  <a:pt x="2618665" y="2560615"/>
                </a:cubicBezTo>
                <a:cubicBezTo>
                  <a:pt x="2639895" y="2496047"/>
                  <a:pt x="2666671" y="2431927"/>
                  <a:pt x="2697485" y="2369013"/>
                </a:cubicBezTo>
                <a:cubicBezTo>
                  <a:pt x="2841985" y="2073905"/>
                  <a:pt x="2997228" y="1826617"/>
                  <a:pt x="3133718" y="1686673"/>
                </a:cubicBezTo>
                <a:cubicBezTo>
                  <a:pt x="3086971" y="1697436"/>
                  <a:pt x="2791019" y="1782696"/>
                  <a:pt x="2645648" y="1831144"/>
                </a:cubicBezTo>
                <a:cubicBezTo>
                  <a:pt x="2611144" y="1912943"/>
                  <a:pt x="2548290" y="2065620"/>
                  <a:pt x="2488597" y="2250164"/>
                </a:cubicBezTo>
                <a:cubicBezTo>
                  <a:pt x="2407118" y="2502075"/>
                  <a:pt x="2356132" y="2781083"/>
                  <a:pt x="2192344" y="2729105"/>
                </a:cubicBezTo>
                <a:cubicBezTo>
                  <a:pt x="2004037" y="2669339"/>
                  <a:pt x="2105513" y="2404027"/>
                  <a:pt x="2225241" y="2190029"/>
                </a:cubicBezTo>
                <a:cubicBezTo>
                  <a:pt x="2299654" y="2057034"/>
                  <a:pt x="2376666" y="1965811"/>
                  <a:pt x="2446103" y="1900714"/>
                </a:cubicBezTo>
                <a:cubicBezTo>
                  <a:pt x="2330348" y="1942417"/>
                  <a:pt x="2212603" y="1986405"/>
                  <a:pt x="2091014" y="2035154"/>
                </a:cubicBezTo>
                <a:cubicBezTo>
                  <a:pt x="2025046" y="2061595"/>
                  <a:pt x="1958803" y="2089369"/>
                  <a:pt x="1892648" y="2117149"/>
                </a:cubicBezTo>
                <a:cubicBezTo>
                  <a:pt x="1864191" y="2176172"/>
                  <a:pt x="1760879" y="2393190"/>
                  <a:pt x="1745120" y="2487401"/>
                </a:cubicBezTo>
                <a:cubicBezTo>
                  <a:pt x="1717527" y="2652375"/>
                  <a:pt x="1702881" y="2818741"/>
                  <a:pt x="1578157" y="2809606"/>
                </a:cubicBezTo>
                <a:cubicBezTo>
                  <a:pt x="1454995" y="2800592"/>
                  <a:pt x="1451901" y="2638417"/>
                  <a:pt x="1540258" y="2464885"/>
                </a:cubicBezTo>
                <a:cubicBezTo>
                  <a:pt x="1595175" y="2357018"/>
                  <a:pt x="1710616" y="2222832"/>
                  <a:pt x="1793026" y="2151312"/>
                </a:cubicBezTo>
                <a:cubicBezTo>
                  <a:pt x="1635962" y="2218064"/>
                  <a:pt x="1530795" y="2276243"/>
                  <a:pt x="1375384" y="2348700"/>
                </a:cubicBezTo>
                <a:cubicBezTo>
                  <a:pt x="1342427" y="2414006"/>
                  <a:pt x="1296116" y="2520673"/>
                  <a:pt x="1279667" y="2643400"/>
                </a:cubicBezTo>
                <a:cubicBezTo>
                  <a:pt x="1261417" y="2779623"/>
                  <a:pt x="1217389" y="2908190"/>
                  <a:pt x="1118846" y="2875949"/>
                </a:cubicBezTo>
                <a:cubicBezTo>
                  <a:pt x="994819" y="2835384"/>
                  <a:pt x="1047781" y="2664175"/>
                  <a:pt x="1121357" y="2534556"/>
                </a:cubicBezTo>
                <a:cubicBezTo>
                  <a:pt x="1143384" y="2495759"/>
                  <a:pt x="1184043" y="2456205"/>
                  <a:pt x="1227536" y="2418620"/>
                </a:cubicBezTo>
                <a:cubicBezTo>
                  <a:pt x="1162592" y="2449702"/>
                  <a:pt x="1096202" y="2479424"/>
                  <a:pt x="1032143" y="2511076"/>
                </a:cubicBezTo>
                <a:cubicBezTo>
                  <a:pt x="999031" y="2527444"/>
                  <a:pt x="973488" y="2541106"/>
                  <a:pt x="941971" y="2556959"/>
                </a:cubicBezTo>
                <a:cubicBezTo>
                  <a:pt x="943290" y="2635397"/>
                  <a:pt x="944563" y="3112530"/>
                  <a:pt x="765230" y="3134049"/>
                </a:cubicBezTo>
                <a:cubicBezTo>
                  <a:pt x="658462" y="3146860"/>
                  <a:pt x="618734" y="2992890"/>
                  <a:pt x="685995" y="2870089"/>
                </a:cubicBezTo>
                <a:cubicBezTo>
                  <a:pt x="740684" y="2770240"/>
                  <a:pt x="820328" y="2648222"/>
                  <a:pt x="870618" y="2588576"/>
                </a:cubicBezTo>
                <a:cubicBezTo>
                  <a:pt x="803331" y="2622665"/>
                  <a:pt x="762216" y="2647586"/>
                  <a:pt x="703635" y="2678326"/>
                </a:cubicBezTo>
                <a:cubicBezTo>
                  <a:pt x="669533" y="2696222"/>
                  <a:pt x="578992" y="2742948"/>
                  <a:pt x="578350" y="2743933"/>
                </a:cubicBezTo>
                <a:cubicBezTo>
                  <a:pt x="541742" y="2799487"/>
                  <a:pt x="493863" y="2953370"/>
                  <a:pt x="416724" y="3078830"/>
                </a:cubicBezTo>
                <a:cubicBezTo>
                  <a:pt x="329821" y="3220162"/>
                  <a:pt x="243091" y="3348649"/>
                  <a:pt x="151238" y="3286525"/>
                </a:cubicBezTo>
                <a:cubicBezTo>
                  <a:pt x="101671" y="3253005"/>
                  <a:pt x="121402" y="3049000"/>
                  <a:pt x="225410" y="2932501"/>
                </a:cubicBezTo>
                <a:cubicBezTo>
                  <a:pt x="329419" y="2815995"/>
                  <a:pt x="553543" y="2661369"/>
                  <a:pt x="555873" y="2660076"/>
                </a:cubicBezTo>
                <a:cubicBezTo>
                  <a:pt x="497935" y="2663613"/>
                  <a:pt x="435014" y="2668421"/>
                  <a:pt x="413268" y="2672567"/>
                </a:cubicBezTo>
                <a:cubicBezTo>
                  <a:pt x="275091" y="2698880"/>
                  <a:pt x="-2257" y="2776575"/>
                  <a:pt x="14" y="2591892"/>
                </a:cubicBezTo>
                <a:cubicBezTo>
                  <a:pt x="201" y="2577057"/>
                  <a:pt x="2599" y="2564259"/>
                  <a:pt x="6617" y="2553101"/>
                </a:cubicBezTo>
                <a:close/>
              </a:path>
            </a:pathLst>
          </a:custGeom>
          <a:blipFill rotWithShape="1">
            <a:blip r:embed="rId2">
              <a:alphaModFix amt="60000"/>
            </a:blip>
            <a:stretch>
              <a:fillRect l="-142889" t="-300060" r="-264261" b="-107089"/>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14" name="Google Shape;114;p5"/>
          <p:cNvGrpSpPr/>
          <p:nvPr/>
        </p:nvGrpSpPr>
        <p:grpSpPr>
          <a:xfrm>
            <a:off x="9750180" y="-73789"/>
            <a:ext cx="2495756" cy="2469653"/>
            <a:chOff x="7274182" y="322119"/>
            <a:chExt cx="3396049" cy="2270946"/>
          </a:xfrm>
        </p:grpSpPr>
        <p:sp>
          <p:nvSpPr>
            <p:cNvPr id="115" name="Google Shape;115;p5"/>
            <p:cNvSpPr/>
            <p:nvPr/>
          </p:nvSpPr>
          <p:spPr>
            <a:xfrm>
              <a:off x="7274182" y="322119"/>
              <a:ext cx="3396049" cy="2270946"/>
            </a:xfrm>
            <a:custGeom>
              <a:avLst/>
              <a:gdLst/>
              <a:ahLst/>
              <a:cxnLst/>
              <a:rect l="l" t="t" r="r" b="b"/>
              <a:pathLst>
                <a:path w="3396049" h="2523273" extrusionOk="0">
                  <a:moveTo>
                    <a:pt x="3396050" y="2523274"/>
                  </a:moveTo>
                  <a:cubicBezTo>
                    <a:pt x="3396050" y="2523274"/>
                    <a:pt x="2776352" y="2462409"/>
                    <a:pt x="2264680" y="2430296"/>
                  </a:cubicBezTo>
                  <a:cubicBezTo>
                    <a:pt x="1660386" y="2392363"/>
                    <a:pt x="1567629" y="2140411"/>
                    <a:pt x="1071228" y="2196119"/>
                  </a:cubicBezTo>
                  <a:cubicBezTo>
                    <a:pt x="481413" y="2262315"/>
                    <a:pt x="0" y="1883364"/>
                    <a:pt x="0" y="1573622"/>
                  </a:cubicBezTo>
                  <a:cubicBezTo>
                    <a:pt x="0" y="1353570"/>
                    <a:pt x="232369" y="1240500"/>
                    <a:pt x="565906" y="1007971"/>
                  </a:cubicBezTo>
                  <a:cubicBezTo>
                    <a:pt x="748413" y="880729"/>
                    <a:pt x="816417" y="443036"/>
                    <a:pt x="1365506" y="285798"/>
                  </a:cubicBezTo>
                  <a:cubicBezTo>
                    <a:pt x="1748656" y="176089"/>
                    <a:pt x="1959687" y="257776"/>
                    <a:pt x="2564116" y="180150"/>
                  </a:cubicBezTo>
                  <a:cubicBezTo>
                    <a:pt x="3259559" y="90827"/>
                    <a:pt x="3396050" y="0"/>
                    <a:pt x="3396050" y="0"/>
                  </a:cubicBezTo>
                </a:path>
              </a:pathLst>
            </a:custGeom>
            <a:noFill/>
            <a:ln w="19050"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 name="Google Shape;116;p5"/>
            <p:cNvSpPr/>
            <p:nvPr/>
          </p:nvSpPr>
          <p:spPr>
            <a:xfrm>
              <a:off x="7722048" y="460066"/>
              <a:ext cx="2948183" cy="1882338"/>
            </a:xfrm>
            <a:custGeom>
              <a:avLst/>
              <a:gdLst/>
              <a:ahLst/>
              <a:cxnLst/>
              <a:rect l="l" t="t" r="r" b="b"/>
              <a:pathLst>
                <a:path w="2948183" h="2051595" extrusionOk="0">
                  <a:moveTo>
                    <a:pt x="2948184" y="1978529"/>
                  </a:moveTo>
                  <a:cubicBezTo>
                    <a:pt x="2948184" y="1978529"/>
                    <a:pt x="2471874" y="2081030"/>
                    <a:pt x="2173310" y="2043224"/>
                  </a:cubicBezTo>
                  <a:cubicBezTo>
                    <a:pt x="1890886" y="2007454"/>
                    <a:pt x="1608999" y="1887472"/>
                    <a:pt x="1250159" y="1817694"/>
                  </a:cubicBezTo>
                  <a:cubicBezTo>
                    <a:pt x="709958" y="1712647"/>
                    <a:pt x="75258" y="2028369"/>
                    <a:pt x="4675" y="1509874"/>
                  </a:cubicBezTo>
                  <a:cubicBezTo>
                    <a:pt x="-65271" y="996080"/>
                    <a:pt x="669640" y="1057186"/>
                    <a:pt x="871027" y="875422"/>
                  </a:cubicBezTo>
                  <a:cubicBezTo>
                    <a:pt x="1119362" y="651298"/>
                    <a:pt x="1048437" y="488407"/>
                    <a:pt x="1257057" y="359217"/>
                  </a:cubicBezTo>
                  <a:cubicBezTo>
                    <a:pt x="1367161" y="291032"/>
                    <a:pt x="1727473" y="281281"/>
                    <a:pt x="2122880" y="226303"/>
                  </a:cubicBezTo>
                  <a:cubicBezTo>
                    <a:pt x="2336656" y="196587"/>
                    <a:pt x="2535833" y="-13342"/>
                    <a:pt x="2948184" y="670"/>
                  </a:cubicBezTo>
                </a:path>
              </a:pathLst>
            </a:custGeom>
            <a:noFill/>
            <a:ln w="19050"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 name="Google Shape;117;p5"/>
            <p:cNvSpPr/>
            <p:nvPr/>
          </p:nvSpPr>
          <p:spPr>
            <a:xfrm>
              <a:off x="8291799" y="667875"/>
              <a:ext cx="2378432" cy="1378624"/>
            </a:xfrm>
            <a:custGeom>
              <a:avLst/>
              <a:gdLst/>
              <a:ahLst/>
              <a:cxnLst/>
              <a:rect l="l" t="t" r="r" b="b"/>
              <a:pathLst>
                <a:path w="2378432" h="1455012" extrusionOk="0">
                  <a:moveTo>
                    <a:pt x="2378433" y="1401835"/>
                  </a:moveTo>
                  <a:cubicBezTo>
                    <a:pt x="2378433" y="1401835"/>
                    <a:pt x="2149253" y="1448046"/>
                    <a:pt x="1885782" y="1454803"/>
                  </a:cubicBezTo>
                  <a:cubicBezTo>
                    <a:pt x="1610457" y="1461862"/>
                    <a:pt x="1308813" y="1287640"/>
                    <a:pt x="967252" y="1309145"/>
                  </a:cubicBezTo>
                  <a:cubicBezTo>
                    <a:pt x="553896" y="1335164"/>
                    <a:pt x="48655" y="1449084"/>
                    <a:pt x="1506" y="1257556"/>
                  </a:cubicBezTo>
                  <a:cubicBezTo>
                    <a:pt x="-34592" y="1110973"/>
                    <a:pt x="588053" y="850107"/>
                    <a:pt x="796672" y="785907"/>
                  </a:cubicBezTo>
                  <a:cubicBezTo>
                    <a:pt x="1048356" y="708440"/>
                    <a:pt x="935105" y="424161"/>
                    <a:pt x="1230790" y="220698"/>
                  </a:cubicBezTo>
                  <a:cubicBezTo>
                    <a:pt x="1513347" y="26243"/>
                    <a:pt x="2378433" y="0"/>
                    <a:pt x="2378433" y="0"/>
                  </a:cubicBezTo>
                </a:path>
              </a:pathLst>
            </a:custGeom>
            <a:noFill/>
            <a:ln w="19050"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8" name="Google Shape;118;p5"/>
            <p:cNvSpPr/>
            <p:nvPr/>
          </p:nvSpPr>
          <p:spPr>
            <a:xfrm>
              <a:off x="8752654" y="888573"/>
              <a:ext cx="1917577" cy="923694"/>
            </a:xfrm>
            <a:custGeom>
              <a:avLst/>
              <a:gdLst/>
              <a:ahLst/>
              <a:cxnLst/>
              <a:rect l="l" t="t" r="r" b="b"/>
              <a:pathLst>
                <a:path w="1917577" h="995897" extrusionOk="0">
                  <a:moveTo>
                    <a:pt x="1917578" y="844164"/>
                  </a:moveTo>
                  <a:cubicBezTo>
                    <a:pt x="1917578" y="844164"/>
                    <a:pt x="1546482" y="922260"/>
                    <a:pt x="1424793" y="929815"/>
                  </a:cubicBezTo>
                  <a:cubicBezTo>
                    <a:pt x="1273501" y="939218"/>
                    <a:pt x="1136677" y="857826"/>
                    <a:pt x="909505" y="888198"/>
                  </a:cubicBezTo>
                  <a:cubicBezTo>
                    <a:pt x="481482" y="945399"/>
                    <a:pt x="33503" y="1079606"/>
                    <a:pt x="619" y="921390"/>
                  </a:cubicBezTo>
                  <a:cubicBezTo>
                    <a:pt x="-21616" y="814307"/>
                    <a:pt x="561515" y="789119"/>
                    <a:pt x="690170" y="627916"/>
                  </a:cubicBezTo>
                  <a:cubicBezTo>
                    <a:pt x="777636" y="518328"/>
                    <a:pt x="802483" y="345833"/>
                    <a:pt x="982304" y="252065"/>
                  </a:cubicBezTo>
                  <a:cubicBezTo>
                    <a:pt x="1354806" y="57864"/>
                    <a:pt x="1337460" y="233487"/>
                    <a:pt x="1912152" y="0"/>
                  </a:cubicBezTo>
                </a:path>
              </a:pathLst>
            </a:custGeom>
            <a:noFill/>
            <a:ln w="19050"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9" name="Google Shape;119;p5"/>
            <p:cNvSpPr/>
            <p:nvPr/>
          </p:nvSpPr>
          <p:spPr>
            <a:xfrm>
              <a:off x="9585477" y="1154949"/>
              <a:ext cx="1084754" cy="461323"/>
            </a:xfrm>
            <a:custGeom>
              <a:avLst/>
              <a:gdLst/>
              <a:ahLst/>
              <a:cxnLst/>
              <a:rect l="l" t="t" r="r" b="b"/>
              <a:pathLst>
                <a:path w="1084754" h="522746" extrusionOk="0">
                  <a:moveTo>
                    <a:pt x="1084755" y="240432"/>
                  </a:moveTo>
                  <a:cubicBezTo>
                    <a:pt x="1084755" y="240432"/>
                    <a:pt x="936678" y="338192"/>
                    <a:pt x="728795" y="377659"/>
                  </a:cubicBezTo>
                  <a:cubicBezTo>
                    <a:pt x="606168" y="400932"/>
                    <a:pt x="464722" y="373802"/>
                    <a:pt x="355288" y="428806"/>
                  </a:cubicBezTo>
                  <a:cubicBezTo>
                    <a:pt x="169640" y="522133"/>
                    <a:pt x="32413" y="553436"/>
                    <a:pt x="3213" y="488258"/>
                  </a:cubicBezTo>
                  <a:cubicBezTo>
                    <a:pt x="-21700" y="432677"/>
                    <a:pt x="102667" y="436528"/>
                    <a:pt x="223754" y="360548"/>
                  </a:cubicBezTo>
                  <a:cubicBezTo>
                    <a:pt x="341559" y="286637"/>
                    <a:pt x="453604" y="132861"/>
                    <a:pt x="606168" y="80595"/>
                  </a:cubicBezTo>
                  <a:cubicBezTo>
                    <a:pt x="857048" y="-5337"/>
                    <a:pt x="1084755" y="67"/>
                    <a:pt x="1084755" y="67"/>
                  </a:cubicBezTo>
                </a:path>
              </a:pathLst>
            </a:custGeom>
            <a:noFill/>
            <a:ln w="19050"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20" name="Google Shape;120;p5"/>
          <p:cNvSpPr/>
          <p:nvPr/>
        </p:nvSpPr>
        <p:spPr>
          <a:xfrm>
            <a:off x="9935944" y="4840157"/>
            <a:ext cx="2826783" cy="2668470"/>
          </a:xfrm>
          <a:custGeom>
            <a:avLst/>
            <a:gdLst/>
            <a:ahLst/>
            <a:cxnLst/>
            <a:rect l="l" t="t" r="r" b="b"/>
            <a:pathLst>
              <a:path w="3436818" h="3244341" extrusionOk="0">
                <a:moveTo>
                  <a:pt x="2217464" y="3244167"/>
                </a:moveTo>
                <a:cubicBezTo>
                  <a:pt x="2403983" y="3254012"/>
                  <a:pt x="2617157" y="2846617"/>
                  <a:pt x="2760077" y="2522744"/>
                </a:cubicBezTo>
                <a:cubicBezTo>
                  <a:pt x="2881164" y="2248310"/>
                  <a:pt x="3344882" y="2193560"/>
                  <a:pt x="3429669" y="1722581"/>
                </a:cubicBezTo>
                <a:cubicBezTo>
                  <a:pt x="3477756" y="1455200"/>
                  <a:pt x="3267529" y="1206048"/>
                  <a:pt x="3267529" y="1206048"/>
                </a:cubicBezTo>
                <a:cubicBezTo>
                  <a:pt x="3267529" y="1206048"/>
                  <a:pt x="3044777" y="1930873"/>
                  <a:pt x="2853972" y="1753677"/>
                </a:cubicBezTo>
                <a:cubicBezTo>
                  <a:pt x="2698194" y="1609016"/>
                  <a:pt x="3150259" y="1263169"/>
                  <a:pt x="3007541" y="902796"/>
                </a:cubicBezTo>
                <a:cubicBezTo>
                  <a:pt x="2864822" y="542416"/>
                  <a:pt x="2282963" y="312097"/>
                  <a:pt x="2282963" y="312097"/>
                </a:cubicBezTo>
                <a:cubicBezTo>
                  <a:pt x="2282963" y="312097"/>
                  <a:pt x="2609589" y="1315066"/>
                  <a:pt x="2179625" y="1336317"/>
                </a:cubicBezTo>
                <a:cubicBezTo>
                  <a:pt x="1811275" y="1354520"/>
                  <a:pt x="2089279" y="720918"/>
                  <a:pt x="1990494" y="403736"/>
                </a:cubicBezTo>
                <a:cubicBezTo>
                  <a:pt x="1929750" y="208724"/>
                  <a:pt x="1190104" y="-85011"/>
                  <a:pt x="1018720" y="23291"/>
                </a:cubicBezTo>
                <a:cubicBezTo>
                  <a:pt x="911497" y="91040"/>
                  <a:pt x="1485989" y="644402"/>
                  <a:pt x="1270604" y="737052"/>
                </a:cubicBezTo>
                <a:cubicBezTo>
                  <a:pt x="1059976" y="827666"/>
                  <a:pt x="953556" y="366432"/>
                  <a:pt x="772463" y="219976"/>
                </a:cubicBezTo>
                <a:cubicBezTo>
                  <a:pt x="708905" y="168574"/>
                  <a:pt x="624989" y="158529"/>
                  <a:pt x="531294" y="170229"/>
                </a:cubicBezTo>
                <a:cubicBezTo>
                  <a:pt x="437599" y="181922"/>
                  <a:pt x="353213" y="224892"/>
                  <a:pt x="353213" y="224892"/>
                </a:cubicBezTo>
                <a:cubicBezTo>
                  <a:pt x="353213" y="224892"/>
                  <a:pt x="360178" y="316209"/>
                  <a:pt x="321133" y="429219"/>
                </a:cubicBezTo>
                <a:cubicBezTo>
                  <a:pt x="286776" y="528439"/>
                  <a:pt x="194522" y="581963"/>
                  <a:pt x="296420" y="699789"/>
                </a:cubicBezTo>
                <a:cubicBezTo>
                  <a:pt x="514417" y="951793"/>
                  <a:pt x="1225532" y="1160420"/>
                  <a:pt x="1214013" y="1277233"/>
                </a:cubicBezTo>
                <a:cubicBezTo>
                  <a:pt x="1203364" y="1385059"/>
                  <a:pt x="893683" y="1393605"/>
                  <a:pt x="605365" y="1296722"/>
                </a:cubicBezTo>
                <a:cubicBezTo>
                  <a:pt x="317048" y="1199840"/>
                  <a:pt x="60791" y="889709"/>
                  <a:pt x="60791" y="889709"/>
                </a:cubicBezTo>
                <a:cubicBezTo>
                  <a:pt x="60791" y="889709"/>
                  <a:pt x="-14614" y="973198"/>
                  <a:pt x="2538" y="1079061"/>
                </a:cubicBezTo>
                <a:cubicBezTo>
                  <a:pt x="19696" y="1184925"/>
                  <a:pt x="129411" y="1313131"/>
                  <a:pt x="129411" y="1313131"/>
                </a:cubicBezTo>
                <a:cubicBezTo>
                  <a:pt x="129411" y="1313131"/>
                  <a:pt x="56832" y="1536156"/>
                  <a:pt x="253022" y="1660283"/>
                </a:cubicBezTo>
                <a:cubicBezTo>
                  <a:pt x="697855" y="1941676"/>
                  <a:pt x="1603860" y="1766187"/>
                  <a:pt x="1578947" y="2020235"/>
                </a:cubicBezTo>
                <a:cubicBezTo>
                  <a:pt x="1570040" y="2110936"/>
                  <a:pt x="1347490" y="2179576"/>
                  <a:pt x="1084622" y="2147135"/>
                </a:cubicBezTo>
                <a:cubicBezTo>
                  <a:pt x="733149" y="2103750"/>
                  <a:pt x="319325" y="1935775"/>
                  <a:pt x="319325" y="1935775"/>
                </a:cubicBezTo>
                <a:cubicBezTo>
                  <a:pt x="319325" y="1935775"/>
                  <a:pt x="227573" y="2218829"/>
                  <a:pt x="614139" y="2334577"/>
                </a:cubicBezTo>
                <a:cubicBezTo>
                  <a:pt x="1000705" y="2450333"/>
                  <a:pt x="1862040" y="2313173"/>
                  <a:pt x="1883605" y="2391859"/>
                </a:cubicBezTo>
                <a:cubicBezTo>
                  <a:pt x="1907180" y="2478153"/>
                  <a:pt x="1558454" y="2500388"/>
                  <a:pt x="1306837" y="2596139"/>
                </a:cubicBezTo>
                <a:cubicBezTo>
                  <a:pt x="1045442" y="2695594"/>
                  <a:pt x="789005" y="2639805"/>
                  <a:pt x="789005" y="2639805"/>
                </a:cubicBezTo>
                <a:cubicBezTo>
                  <a:pt x="789005" y="2639805"/>
                  <a:pt x="888526" y="2729348"/>
                  <a:pt x="1016042" y="2841728"/>
                </a:cubicBezTo>
                <a:cubicBezTo>
                  <a:pt x="1122997" y="2935959"/>
                  <a:pt x="1244016" y="3052424"/>
                  <a:pt x="1395844" y="3084236"/>
                </a:cubicBezTo>
                <a:cubicBezTo>
                  <a:pt x="1728631" y="3153954"/>
                  <a:pt x="2045277" y="2762432"/>
                  <a:pt x="2140445" y="2904950"/>
                </a:cubicBezTo>
                <a:cubicBezTo>
                  <a:pt x="2245994" y="3062939"/>
                  <a:pt x="1886553" y="3179136"/>
                  <a:pt x="1886553" y="3179136"/>
                </a:cubicBezTo>
                <a:cubicBezTo>
                  <a:pt x="1886553" y="3179136"/>
                  <a:pt x="2030945" y="3234388"/>
                  <a:pt x="2217464" y="3244167"/>
                </a:cubicBezTo>
                <a:close/>
                <a:moveTo>
                  <a:pt x="1988753" y="2352305"/>
                </a:moveTo>
                <a:cubicBezTo>
                  <a:pt x="1892580" y="2340063"/>
                  <a:pt x="1800091" y="2293523"/>
                  <a:pt x="1815829" y="2220563"/>
                </a:cubicBezTo>
                <a:cubicBezTo>
                  <a:pt x="1839404" y="2110902"/>
                  <a:pt x="2183375" y="2184940"/>
                  <a:pt x="2184246" y="2278167"/>
                </a:cubicBezTo>
                <a:cubicBezTo>
                  <a:pt x="2184848" y="2342474"/>
                  <a:pt x="2084926" y="2364541"/>
                  <a:pt x="1988753" y="2352305"/>
                </a:cubicBezTo>
                <a:close/>
                <a:moveTo>
                  <a:pt x="2213044" y="1896041"/>
                </a:moveTo>
                <a:cubicBezTo>
                  <a:pt x="2086801" y="1891372"/>
                  <a:pt x="2054721" y="1516453"/>
                  <a:pt x="2180696" y="1501779"/>
                </a:cubicBezTo>
                <a:cubicBezTo>
                  <a:pt x="2340761" y="1483120"/>
                  <a:pt x="2350003" y="1901111"/>
                  <a:pt x="2213044" y="1896041"/>
                </a:cubicBezTo>
                <a:close/>
                <a:moveTo>
                  <a:pt x="1721331" y="1158658"/>
                </a:moveTo>
                <a:cubicBezTo>
                  <a:pt x="1636476" y="1155095"/>
                  <a:pt x="1569772" y="929779"/>
                  <a:pt x="1644044" y="876462"/>
                </a:cubicBezTo>
                <a:cubicBezTo>
                  <a:pt x="1751535" y="799303"/>
                  <a:pt x="1839404" y="1082631"/>
                  <a:pt x="1758434" y="1145485"/>
                </a:cubicBezTo>
                <a:cubicBezTo>
                  <a:pt x="1745910" y="1155182"/>
                  <a:pt x="1733453" y="1159160"/>
                  <a:pt x="1721331" y="115865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 name="Google Shape;121;p5"/>
          <p:cNvSpPr/>
          <p:nvPr/>
        </p:nvSpPr>
        <p:spPr>
          <a:xfrm>
            <a:off x="9935944" y="4840162"/>
            <a:ext cx="2826783" cy="2668470"/>
          </a:xfrm>
          <a:custGeom>
            <a:avLst/>
            <a:gdLst/>
            <a:ahLst/>
            <a:cxnLst/>
            <a:rect l="l" t="t" r="r" b="b"/>
            <a:pathLst>
              <a:path w="3436818" h="3244341" extrusionOk="0">
                <a:moveTo>
                  <a:pt x="2217464" y="3244167"/>
                </a:moveTo>
                <a:cubicBezTo>
                  <a:pt x="2403983" y="3254012"/>
                  <a:pt x="2617157" y="2846617"/>
                  <a:pt x="2760077" y="2522744"/>
                </a:cubicBezTo>
                <a:cubicBezTo>
                  <a:pt x="2881164" y="2248310"/>
                  <a:pt x="3344882" y="2193560"/>
                  <a:pt x="3429669" y="1722581"/>
                </a:cubicBezTo>
                <a:cubicBezTo>
                  <a:pt x="3477756" y="1455200"/>
                  <a:pt x="3267529" y="1206048"/>
                  <a:pt x="3267529" y="1206048"/>
                </a:cubicBezTo>
                <a:cubicBezTo>
                  <a:pt x="3267529" y="1206048"/>
                  <a:pt x="3044777" y="1930873"/>
                  <a:pt x="2853972" y="1753677"/>
                </a:cubicBezTo>
                <a:cubicBezTo>
                  <a:pt x="2698194" y="1609016"/>
                  <a:pt x="3150259" y="1263169"/>
                  <a:pt x="3007541" y="902796"/>
                </a:cubicBezTo>
                <a:cubicBezTo>
                  <a:pt x="2864822" y="542416"/>
                  <a:pt x="2282963" y="312097"/>
                  <a:pt x="2282963" y="312097"/>
                </a:cubicBezTo>
                <a:cubicBezTo>
                  <a:pt x="2282963" y="312097"/>
                  <a:pt x="2609589" y="1315066"/>
                  <a:pt x="2179625" y="1336317"/>
                </a:cubicBezTo>
                <a:cubicBezTo>
                  <a:pt x="1811275" y="1354520"/>
                  <a:pt x="2089279" y="720918"/>
                  <a:pt x="1990494" y="403736"/>
                </a:cubicBezTo>
                <a:cubicBezTo>
                  <a:pt x="1929750" y="208724"/>
                  <a:pt x="1190104" y="-85011"/>
                  <a:pt x="1018720" y="23291"/>
                </a:cubicBezTo>
                <a:cubicBezTo>
                  <a:pt x="911497" y="91040"/>
                  <a:pt x="1485989" y="644402"/>
                  <a:pt x="1270604" y="737052"/>
                </a:cubicBezTo>
                <a:cubicBezTo>
                  <a:pt x="1059976" y="827666"/>
                  <a:pt x="953556" y="366432"/>
                  <a:pt x="772463" y="219976"/>
                </a:cubicBezTo>
                <a:cubicBezTo>
                  <a:pt x="708905" y="168574"/>
                  <a:pt x="624989" y="158529"/>
                  <a:pt x="531294" y="170229"/>
                </a:cubicBezTo>
                <a:cubicBezTo>
                  <a:pt x="437599" y="181922"/>
                  <a:pt x="353213" y="224892"/>
                  <a:pt x="353213" y="224892"/>
                </a:cubicBezTo>
                <a:cubicBezTo>
                  <a:pt x="353213" y="224892"/>
                  <a:pt x="360178" y="316209"/>
                  <a:pt x="321133" y="429219"/>
                </a:cubicBezTo>
                <a:cubicBezTo>
                  <a:pt x="286776" y="528439"/>
                  <a:pt x="194522" y="581963"/>
                  <a:pt x="296420" y="699789"/>
                </a:cubicBezTo>
                <a:cubicBezTo>
                  <a:pt x="514417" y="951793"/>
                  <a:pt x="1225532" y="1160420"/>
                  <a:pt x="1214013" y="1277233"/>
                </a:cubicBezTo>
                <a:cubicBezTo>
                  <a:pt x="1203364" y="1385059"/>
                  <a:pt x="893683" y="1393605"/>
                  <a:pt x="605365" y="1296722"/>
                </a:cubicBezTo>
                <a:cubicBezTo>
                  <a:pt x="317048" y="1199840"/>
                  <a:pt x="60791" y="889709"/>
                  <a:pt x="60791" y="889709"/>
                </a:cubicBezTo>
                <a:cubicBezTo>
                  <a:pt x="60791" y="889709"/>
                  <a:pt x="-14614" y="973198"/>
                  <a:pt x="2538" y="1079061"/>
                </a:cubicBezTo>
                <a:cubicBezTo>
                  <a:pt x="19696" y="1184925"/>
                  <a:pt x="129411" y="1313131"/>
                  <a:pt x="129411" y="1313131"/>
                </a:cubicBezTo>
                <a:cubicBezTo>
                  <a:pt x="129411" y="1313131"/>
                  <a:pt x="56832" y="1536156"/>
                  <a:pt x="253022" y="1660283"/>
                </a:cubicBezTo>
                <a:cubicBezTo>
                  <a:pt x="697855" y="1941676"/>
                  <a:pt x="1603860" y="1766187"/>
                  <a:pt x="1578947" y="2020235"/>
                </a:cubicBezTo>
                <a:cubicBezTo>
                  <a:pt x="1570040" y="2110936"/>
                  <a:pt x="1347490" y="2179576"/>
                  <a:pt x="1084622" y="2147135"/>
                </a:cubicBezTo>
                <a:cubicBezTo>
                  <a:pt x="733149" y="2103750"/>
                  <a:pt x="319325" y="1935775"/>
                  <a:pt x="319325" y="1935775"/>
                </a:cubicBezTo>
                <a:cubicBezTo>
                  <a:pt x="319325" y="1935775"/>
                  <a:pt x="227573" y="2218829"/>
                  <a:pt x="614139" y="2334577"/>
                </a:cubicBezTo>
                <a:cubicBezTo>
                  <a:pt x="1000705" y="2450333"/>
                  <a:pt x="1862040" y="2313173"/>
                  <a:pt x="1883605" y="2391859"/>
                </a:cubicBezTo>
                <a:cubicBezTo>
                  <a:pt x="1907180" y="2478153"/>
                  <a:pt x="1558454" y="2500388"/>
                  <a:pt x="1306837" y="2596139"/>
                </a:cubicBezTo>
                <a:cubicBezTo>
                  <a:pt x="1045442" y="2695594"/>
                  <a:pt x="789005" y="2639805"/>
                  <a:pt x="789005" y="2639805"/>
                </a:cubicBezTo>
                <a:cubicBezTo>
                  <a:pt x="789005" y="2639805"/>
                  <a:pt x="888526" y="2729348"/>
                  <a:pt x="1016042" y="2841728"/>
                </a:cubicBezTo>
                <a:cubicBezTo>
                  <a:pt x="1122997" y="2935959"/>
                  <a:pt x="1244016" y="3052424"/>
                  <a:pt x="1395844" y="3084236"/>
                </a:cubicBezTo>
                <a:cubicBezTo>
                  <a:pt x="1728631" y="3153954"/>
                  <a:pt x="2045277" y="2762432"/>
                  <a:pt x="2140445" y="2904950"/>
                </a:cubicBezTo>
                <a:cubicBezTo>
                  <a:pt x="2245994" y="3062939"/>
                  <a:pt x="1886553" y="3179136"/>
                  <a:pt x="1886553" y="3179136"/>
                </a:cubicBezTo>
                <a:cubicBezTo>
                  <a:pt x="1886553" y="3179136"/>
                  <a:pt x="2030945" y="3234388"/>
                  <a:pt x="2217464" y="3244167"/>
                </a:cubicBezTo>
                <a:close/>
                <a:moveTo>
                  <a:pt x="1988753" y="2352305"/>
                </a:moveTo>
                <a:cubicBezTo>
                  <a:pt x="1892580" y="2340063"/>
                  <a:pt x="1800091" y="2293523"/>
                  <a:pt x="1815829" y="2220563"/>
                </a:cubicBezTo>
                <a:cubicBezTo>
                  <a:pt x="1839404" y="2110902"/>
                  <a:pt x="2183375" y="2184940"/>
                  <a:pt x="2184246" y="2278167"/>
                </a:cubicBezTo>
                <a:cubicBezTo>
                  <a:pt x="2184848" y="2342474"/>
                  <a:pt x="2084926" y="2364541"/>
                  <a:pt x="1988753" y="2352305"/>
                </a:cubicBezTo>
                <a:close/>
                <a:moveTo>
                  <a:pt x="2213044" y="1896041"/>
                </a:moveTo>
                <a:cubicBezTo>
                  <a:pt x="2086801" y="1891372"/>
                  <a:pt x="2054721" y="1516453"/>
                  <a:pt x="2180696" y="1501779"/>
                </a:cubicBezTo>
                <a:cubicBezTo>
                  <a:pt x="2340761" y="1483120"/>
                  <a:pt x="2350003" y="1901111"/>
                  <a:pt x="2213044" y="1896041"/>
                </a:cubicBezTo>
                <a:close/>
                <a:moveTo>
                  <a:pt x="1721331" y="1158658"/>
                </a:moveTo>
                <a:cubicBezTo>
                  <a:pt x="1636476" y="1155095"/>
                  <a:pt x="1569772" y="929779"/>
                  <a:pt x="1644044" y="876462"/>
                </a:cubicBezTo>
                <a:cubicBezTo>
                  <a:pt x="1751535" y="799303"/>
                  <a:pt x="1839404" y="1082631"/>
                  <a:pt x="1758434" y="1145485"/>
                </a:cubicBezTo>
                <a:cubicBezTo>
                  <a:pt x="1745910" y="1155182"/>
                  <a:pt x="1733453" y="1159160"/>
                  <a:pt x="1721331" y="1158658"/>
                </a:cubicBezTo>
                <a:close/>
              </a:path>
            </a:pathLst>
          </a:custGeom>
          <a:blipFill rotWithShape="1">
            <a:blip r:embed="rId2">
              <a:alphaModFix amt="60000"/>
            </a:blip>
            <a:stretch>
              <a:fillRect l="-142889" t="-300060" r="-264261" b="-107089"/>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 name="Google Shape;122;p5"/>
          <p:cNvSpPr/>
          <p:nvPr/>
        </p:nvSpPr>
        <p:spPr>
          <a:xfrm rot="5400000">
            <a:off x="-462658" y="6119355"/>
            <a:ext cx="1131345" cy="114589"/>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006 One column">
  <p:cSld name="CUSTOM_5">
    <p:spTree>
      <p:nvGrpSpPr>
        <p:cNvPr id="1" name="Shape 146"/>
        <p:cNvGrpSpPr/>
        <p:nvPr/>
      </p:nvGrpSpPr>
      <p:grpSpPr>
        <a:xfrm>
          <a:off x="0" y="0"/>
          <a:ext cx="0" cy="0"/>
          <a:chOff x="0" y="0"/>
          <a:chExt cx="0" cy="0"/>
        </a:xfrm>
      </p:grpSpPr>
      <p:sp>
        <p:nvSpPr>
          <p:cNvPr id="147" name="Google Shape;147;p7"/>
          <p:cNvSpPr/>
          <p:nvPr/>
        </p:nvSpPr>
        <p:spPr>
          <a:xfrm rot="10800000" flipH="1">
            <a:off x="-21720" y="5201589"/>
            <a:ext cx="2196849" cy="1736648"/>
          </a:xfrm>
          <a:custGeom>
            <a:avLst/>
            <a:gdLst/>
            <a:ahLst/>
            <a:cxnLst/>
            <a:rect l="l" t="t" r="r" b="b"/>
            <a:pathLst>
              <a:path w="2654802" h="2098668" extrusionOk="0">
                <a:moveTo>
                  <a:pt x="0" y="2098669"/>
                </a:moveTo>
                <a:cubicBezTo>
                  <a:pt x="0" y="2098669"/>
                  <a:pt x="455717" y="1603379"/>
                  <a:pt x="956162" y="1390587"/>
                </a:cubicBezTo>
                <a:cubicBezTo>
                  <a:pt x="1268790" y="1257659"/>
                  <a:pt x="1628166" y="1117091"/>
                  <a:pt x="1838065" y="1005025"/>
                </a:cubicBezTo>
                <a:cubicBezTo>
                  <a:pt x="2588788" y="604218"/>
                  <a:pt x="2654803" y="0"/>
                  <a:pt x="2654803" y="0"/>
                </a:cubicBezTo>
                <a:cubicBezTo>
                  <a:pt x="2654803" y="0"/>
                  <a:pt x="282785" y="0"/>
                  <a:pt x="0" y="0"/>
                </a:cubicBezTo>
                <a:lnTo>
                  <a:pt x="0" y="2098669"/>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148" name="Google Shape;148;p7"/>
          <p:cNvSpPr/>
          <p:nvPr/>
        </p:nvSpPr>
        <p:spPr>
          <a:xfrm rot="10800000" flipH="1">
            <a:off x="-21723" y="5201589"/>
            <a:ext cx="2196849" cy="1736648"/>
          </a:xfrm>
          <a:custGeom>
            <a:avLst/>
            <a:gdLst/>
            <a:ahLst/>
            <a:cxnLst/>
            <a:rect l="l" t="t" r="r" b="b"/>
            <a:pathLst>
              <a:path w="2654802" h="2098668" extrusionOk="0">
                <a:moveTo>
                  <a:pt x="0" y="2098669"/>
                </a:moveTo>
                <a:cubicBezTo>
                  <a:pt x="0" y="2098669"/>
                  <a:pt x="455717" y="1603379"/>
                  <a:pt x="956162" y="1390587"/>
                </a:cubicBezTo>
                <a:cubicBezTo>
                  <a:pt x="1268790" y="1257659"/>
                  <a:pt x="1628166" y="1117091"/>
                  <a:pt x="1838065" y="1005025"/>
                </a:cubicBezTo>
                <a:cubicBezTo>
                  <a:pt x="2588788" y="604218"/>
                  <a:pt x="2654803" y="0"/>
                  <a:pt x="2654803" y="0"/>
                </a:cubicBezTo>
                <a:cubicBezTo>
                  <a:pt x="2654803" y="0"/>
                  <a:pt x="282785" y="0"/>
                  <a:pt x="0" y="0"/>
                </a:cubicBezTo>
                <a:lnTo>
                  <a:pt x="0" y="2098669"/>
                </a:lnTo>
                <a:close/>
              </a:path>
            </a:pathLst>
          </a:custGeom>
          <a:blipFill rotWithShape="1">
            <a:blip r:embed="rId2">
              <a:alphaModFix amt="60000"/>
            </a:blip>
            <a:stretch>
              <a:fillRect l="-12368" t="-77398" r="-8409" b="-62099"/>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 name="Google Shape;149;p7"/>
          <p:cNvSpPr/>
          <p:nvPr/>
        </p:nvSpPr>
        <p:spPr>
          <a:xfrm rot="10800000">
            <a:off x="-21727" y="12"/>
            <a:ext cx="3519803" cy="1732928"/>
          </a:xfrm>
          <a:custGeom>
            <a:avLst/>
            <a:gdLst/>
            <a:ahLst/>
            <a:cxnLst/>
            <a:rect l="l" t="t" r="r" b="b"/>
            <a:pathLst>
              <a:path w="6285363" h="3094515" extrusionOk="0">
                <a:moveTo>
                  <a:pt x="6285364" y="64726"/>
                </a:moveTo>
                <a:cubicBezTo>
                  <a:pt x="6140435" y="33738"/>
                  <a:pt x="5667742" y="-143934"/>
                  <a:pt x="4777340" y="266897"/>
                </a:cubicBezTo>
                <a:cubicBezTo>
                  <a:pt x="3641672" y="790904"/>
                  <a:pt x="4051893" y="2200216"/>
                  <a:pt x="2889314" y="1940309"/>
                </a:cubicBezTo>
                <a:cubicBezTo>
                  <a:pt x="1814845" y="1700105"/>
                  <a:pt x="1419606" y="1862748"/>
                  <a:pt x="784411" y="2135936"/>
                </a:cubicBezTo>
                <a:cubicBezTo>
                  <a:pt x="149215" y="2409124"/>
                  <a:pt x="0" y="3094516"/>
                  <a:pt x="0" y="3094516"/>
                </a:cubicBezTo>
                <a:lnTo>
                  <a:pt x="6285364" y="3091435"/>
                </a:lnTo>
                <a:lnTo>
                  <a:pt x="6285364" y="64726"/>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0" name="Google Shape;150;p7"/>
          <p:cNvSpPr/>
          <p:nvPr/>
        </p:nvSpPr>
        <p:spPr>
          <a:xfrm rot="10800000">
            <a:off x="-24353" y="-1042"/>
            <a:ext cx="3519803" cy="1725192"/>
          </a:xfrm>
          <a:custGeom>
            <a:avLst/>
            <a:gdLst/>
            <a:ahLst/>
            <a:cxnLst/>
            <a:rect l="l" t="t" r="r" b="b"/>
            <a:pathLst>
              <a:path w="6285363" h="3094515" extrusionOk="0">
                <a:moveTo>
                  <a:pt x="6285364" y="64726"/>
                </a:moveTo>
                <a:cubicBezTo>
                  <a:pt x="6140435" y="33738"/>
                  <a:pt x="5667742" y="-143934"/>
                  <a:pt x="4777340" y="266897"/>
                </a:cubicBezTo>
                <a:cubicBezTo>
                  <a:pt x="3641672" y="790904"/>
                  <a:pt x="4051893" y="2200216"/>
                  <a:pt x="2889314" y="1940309"/>
                </a:cubicBezTo>
                <a:cubicBezTo>
                  <a:pt x="1814845" y="1700105"/>
                  <a:pt x="1419606" y="1862748"/>
                  <a:pt x="784411" y="2135936"/>
                </a:cubicBezTo>
                <a:cubicBezTo>
                  <a:pt x="149215" y="2409124"/>
                  <a:pt x="0" y="3094516"/>
                  <a:pt x="0" y="3094516"/>
                </a:cubicBezTo>
                <a:lnTo>
                  <a:pt x="6285364" y="3091435"/>
                </a:lnTo>
                <a:lnTo>
                  <a:pt x="6285364" y="64726"/>
                </a:lnTo>
                <a:close/>
              </a:path>
            </a:pathLst>
          </a:custGeom>
          <a:blipFill rotWithShape="1">
            <a:blip r:embed="rId2">
              <a:alphaModFix amt="60000"/>
            </a:blip>
            <a:stretch>
              <a:fillRect l="-12368" t="-77398" r="-8409" b="-62099"/>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 name="Google Shape;151;p7"/>
          <p:cNvSpPr/>
          <p:nvPr/>
        </p:nvSpPr>
        <p:spPr>
          <a:xfrm flipH="1">
            <a:off x="10008655" y="-40148"/>
            <a:ext cx="2196849" cy="1736648"/>
          </a:xfrm>
          <a:custGeom>
            <a:avLst/>
            <a:gdLst/>
            <a:ahLst/>
            <a:cxnLst/>
            <a:rect l="l" t="t" r="r" b="b"/>
            <a:pathLst>
              <a:path w="2654802" h="2098668" extrusionOk="0">
                <a:moveTo>
                  <a:pt x="0" y="2098669"/>
                </a:moveTo>
                <a:cubicBezTo>
                  <a:pt x="0" y="2098669"/>
                  <a:pt x="455717" y="1603379"/>
                  <a:pt x="956162" y="1390587"/>
                </a:cubicBezTo>
                <a:cubicBezTo>
                  <a:pt x="1268790" y="1257659"/>
                  <a:pt x="1628166" y="1117091"/>
                  <a:pt x="1838065" y="1005025"/>
                </a:cubicBezTo>
                <a:cubicBezTo>
                  <a:pt x="2588788" y="604218"/>
                  <a:pt x="2654803" y="0"/>
                  <a:pt x="2654803" y="0"/>
                </a:cubicBezTo>
                <a:cubicBezTo>
                  <a:pt x="2654803" y="0"/>
                  <a:pt x="282785" y="0"/>
                  <a:pt x="0" y="0"/>
                </a:cubicBezTo>
                <a:lnTo>
                  <a:pt x="0" y="2098669"/>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152" name="Google Shape;152;p7"/>
          <p:cNvSpPr/>
          <p:nvPr/>
        </p:nvSpPr>
        <p:spPr>
          <a:xfrm>
            <a:off x="8778423" y="5229575"/>
            <a:ext cx="3519803" cy="1732928"/>
          </a:xfrm>
          <a:custGeom>
            <a:avLst/>
            <a:gdLst/>
            <a:ahLst/>
            <a:cxnLst/>
            <a:rect l="l" t="t" r="r" b="b"/>
            <a:pathLst>
              <a:path w="6285363" h="3094515" extrusionOk="0">
                <a:moveTo>
                  <a:pt x="6285364" y="64726"/>
                </a:moveTo>
                <a:cubicBezTo>
                  <a:pt x="6140435" y="33738"/>
                  <a:pt x="5667742" y="-143934"/>
                  <a:pt x="4777340" y="266897"/>
                </a:cubicBezTo>
                <a:cubicBezTo>
                  <a:pt x="3641672" y="790904"/>
                  <a:pt x="4051893" y="2200216"/>
                  <a:pt x="2889314" y="1940309"/>
                </a:cubicBezTo>
                <a:cubicBezTo>
                  <a:pt x="1814845" y="1700105"/>
                  <a:pt x="1419606" y="1862748"/>
                  <a:pt x="784411" y="2135936"/>
                </a:cubicBezTo>
                <a:cubicBezTo>
                  <a:pt x="149215" y="2409124"/>
                  <a:pt x="0" y="3094516"/>
                  <a:pt x="0" y="3094516"/>
                </a:cubicBezTo>
                <a:lnTo>
                  <a:pt x="6285364" y="3091435"/>
                </a:lnTo>
                <a:lnTo>
                  <a:pt x="6285364" y="64726"/>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3" name="Google Shape;153;p7"/>
          <p:cNvSpPr/>
          <p:nvPr/>
        </p:nvSpPr>
        <p:spPr>
          <a:xfrm rot="1338372" flipH="1">
            <a:off x="-310791" y="56226"/>
            <a:ext cx="2036591" cy="1044140"/>
          </a:xfrm>
          <a:custGeom>
            <a:avLst/>
            <a:gdLst/>
            <a:ahLst/>
            <a:cxnLst/>
            <a:rect l="l" t="t" r="r" b="b"/>
            <a:pathLst>
              <a:path w="6441674" h="3302583" extrusionOk="0">
                <a:moveTo>
                  <a:pt x="6617" y="2553101"/>
                </a:moveTo>
                <a:cubicBezTo>
                  <a:pt x="34746" y="2475004"/>
                  <a:pt x="146409" y="2480811"/>
                  <a:pt x="197329" y="2483235"/>
                </a:cubicBezTo>
                <a:cubicBezTo>
                  <a:pt x="355947" y="2490783"/>
                  <a:pt x="535520" y="2579595"/>
                  <a:pt x="619745" y="2626041"/>
                </a:cubicBezTo>
                <a:cubicBezTo>
                  <a:pt x="639402" y="2615540"/>
                  <a:pt x="651785" y="2608883"/>
                  <a:pt x="664175" y="2602366"/>
                </a:cubicBezTo>
                <a:cubicBezTo>
                  <a:pt x="762276" y="2550891"/>
                  <a:pt x="873029" y="2494239"/>
                  <a:pt x="994310" y="2434298"/>
                </a:cubicBezTo>
                <a:cubicBezTo>
                  <a:pt x="1080169" y="2391858"/>
                  <a:pt x="1075688" y="2399687"/>
                  <a:pt x="1162987" y="2358291"/>
                </a:cubicBezTo>
                <a:cubicBezTo>
                  <a:pt x="1125871" y="2363555"/>
                  <a:pt x="563481" y="2399211"/>
                  <a:pt x="595159" y="2184611"/>
                </a:cubicBezTo>
                <a:cubicBezTo>
                  <a:pt x="596981" y="2172288"/>
                  <a:pt x="600605" y="2161880"/>
                  <a:pt x="605547" y="2153013"/>
                </a:cubicBezTo>
                <a:cubicBezTo>
                  <a:pt x="640205" y="2090929"/>
                  <a:pt x="743678" y="2107190"/>
                  <a:pt x="805501" y="2116319"/>
                </a:cubicBezTo>
                <a:cubicBezTo>
                  <a:pt x="980031" y="2142083"/>
                  <a:pt x="1257117" y="2281882"/>
                  <a:pt x="1285768" y="2296435"/>
                </a:cubicBezTo>
                <a:cubicBezTo>
                  <a:pt x="1422748" y="2231907"/>
                  <a:pt x="1512002" y="2195467"/>
                  <a:pt x="1650729" y="2135044"/>
                </a:cubicBezTo>
                <a:cubicBezTo>
                  <a:pt x="1585906" y="2142873"/>
                  <a:pt x="1493156" y="2131810"/>
                  <a:pt x="1469997" y="2129412"/>
                </a:cubicBezTo>
                <a:cubicBezTo>
                  <a:pt x="1313368" y="2113205"/>
                  <a:pt x="1166437" y="2091398"/>
                  <a:pt x="1064993" y="1954821"/>
                </a:cubicBezTo>
                <a:cubicBezTo>
                  <a:pt x="1029678" y="1907277"/>
                  <a:pt x="992569" y="1822089"/>
                  <a:pt x="1029310" y="1765167"/>
                </a:cubicBezTo>
                <a:cubicBezTo>
                  <a:pt x="1068810" y="1703975"/>
                  <a:pt x="1173020" y="1711430"/>
                  <a:pt x="1227656" y="1736660"/>
                </a:cubicBezTo>
                <a:cubicBezTo>
                  <a:pt x="1349493" y="1792922"/>
                  <a:pt x="1382015" y="1877742"/>
                  <a:pt x="1493410" y="1955631"/>
                </a:cubicBezTo>
                <a:cubicBezTo>
                  <a:pt x="1534150" y="1984115"/>
                  <a:pt x="1698554" y="2067670"/>
                  <a:pt x="1734726" y="2091405"/>
                </a:cubicBezTo>
                <a:cubicBezTo>
                  <a:pt x="1842907" y="2044651"/>
                  <a:pt x="1951048" y="1998869"/>
                  <a:pt x="2059061" y="1955578"/>
                </a:cubicBezTo>
                <a:cubicBezTo>
                  <a:pt x="2105935" y="1936785"/>
                  <a:pt x="2151417" y="1919975"/>
                  <a:pt x="2197474" y="1902200"/>
                </a:cubicBezTo>
                <a:cubicBezTo>
                  <a:pt x="2173531" y="1903814"/>
                  <a:pt x="2149448" y="1905455"/>
                  <a:pt x="2125009" y="1904196"/>
                </a:cubicBezTo>
                <a:cubicBezTo>
                  <a:pt x="1962976" y="1895818"/>
                  <a:pt x="1874357" y="1830384"/>
                  <a:pt x="1736849" y="1726944"/>
                </a:cubicBezTo>
                <a:cubicBezTo>
                  <a:pt x="1659864" y="1669029"/>
                  <a:pt x="1539923" y="1505844"/>
                  <a:pt x="1572565" y="1403991"/>
                </a:cubicBezTo>
                <a:cubicBezTo>
                  <a:pt x="1577227" y="1389441"/>
                  <a:pt x="1584895" y="1375900"/>
                  <a:pt x="1596341" y="1364342"/>
                </a:cubicBezTo>
                <a:cubicBezTo>
                  <a:pt x="1680585" y="1279429"/>
                  <a:pt x="1786643" y="1332134"/>
                  <a:pt x="1838038" y="1399840"/>
                </a:cubicBezTo>
                <a:cubicBezTo>
                  <a:pt x="1937915" y="1531401"/>
                  <a:pt x="1952032" y="1569640"/>
                  <a:pt x="2071572" y="1680402"/>
                </a:cubicBezTo>
                <a:cubicBezTo>
                  <a:pt x="2157478" y="1760004"/>
                  <a:pt x="2287920" y="1819615"/>
                  <a:pt x="2346662" y="1845201"/>
                </a:cubicBezTo>
                <a:cubicBezTo>
                  <a:pt x="2524743" y="1779537"/>
                  <a:pt x="2663094" y="1734372"/>
                  <a:pt x="2826314" y="1686173"/>
                </a:cubicBezTo>
                <a:cubicBezTo>
                  <a:pt x="2651883" y="1648848"/>
                  <a:pt x="2427819" y="1569770"/>
                  <a:pt x="2314964" y="1494574"/>
                </a:cubicBezTo>
                <a:cubicBezTo>
                  <a:pt x="2200213" y="1418106"/>
                  <a:pt x="2142228" y="1301602"/>
                  <a:pt x="2180610" y="1229775"/>
                </a:cubicBezTo>
                <a:cubicBezTo>
                  <a:pt x="2193402" y="1205833"/>
                  <a:pt x="2216916" y="1186952"/>
                  <a:pt x="2252599" y="1176091"/>
                </a:cubicBezTo>
                <a:cubicBezTo>
                  <a:pt x="2437243" y="1119814"/>
                  <a:pt x="2621464" y="1385564"/>
                  <a:pt x="2736972" y="1489906"/>
                </a:cubicBezTo>
                <a:cubicBezTo>
                  <a:pt x="2764163" y="1514447"/>
                  <a:pt x="2935680" y="1652552"/>
                  <a:pt x="2935680" y="1652552"/>
                </a:cubicBezTo>
                <a:cubicBezTo>
                  <a:pt x="2935680" y="1652552"/>
                  <a:pt x="3337783" y="1552004"/>
                  <a:pt x="3470725" y="1531532"/>
                </a:cubicBezTo>
                <a:cubicBezTo>
                  <a:pt x="3594825" y="1512409"/>
                  <a:pt x="3741227" y="1491578"/>
                  <a:pt x="3879191" y="1471378"/>
                </a:cubicBezTo>
                <a:cubicBezTo>
                  <a:pt x="3787974" y="1459019"/>
                  <a:pt x="3695753" y="1444975"/>
                  <a:pt x="3657645" y="1434844"/>
                </a:cubicBezTo>
                <a:cubicBezTo>
                  <a:pt x="3433756" y="1375318"/>
                  <a:pt x="3259493" y="1343342"/>
                  <a:pt x="3042367" y="1236283"/>
                </a:cubicBezTo>
                <a:cubicBezTo>
                  <a:pt x="2840177" y="1136577"/>
                  <a:pt x="2680929" y="977866"/>
                  <a:pt x="2768851" y="808445"/>
                </a:cubicBezTo>
                <a:cubicBezTo>
                  <a:pt x="2789144" y="769348"/>
                  <a:pt x="2822630" y="729744"/>
                  <a:pt x="2871721" y="690064"/>
                </a:cubicBezTo>
                <a:cubicBezTo>
                  <a:pt x="3182809" y="438834"/>
                  <a:pt x="3477355" y="960055"/>
                  <a:pt x="3697226" y="1127372"/>
                </a:cubicBezTo>
                <a:cubicBezTo>
                  <a:pt x="3864055" y="1254383"/>
                  <a:pt x="4005769" y="1375568"/>
                  <a:pt x="4074416" y="1442552"/>
                </a:cubicBezTo>
                <a:cubicBezTo>
                  <a:pt x="4074550" y="1442649"/>
                  <a:pt x="4074751" y="1442657"/>
                  <a:pt x="4074751" y="1442715"/>
                </a:cubicBezTo>
                <a:cubicBezTo>
                  <a:pt x="4114265" y="1437051"/>
                  <a:pt x="4146345" y="1431790"/>
                  <a:pt x="4186796" y="1426055"/>
                </a:cubicBezTo>
                <a:cubicBezTo>
                  <a:pt x="4229994" y="1419926"/>
                  <a:pt x="4273861" y="1413708"/>
                  <a:pt x="4318062" y="1407543"/>
                </a:cubicBezTo>
                <a:cubicBezTo>
                  <a:pt x="4601223" y="1367866"/>
                  <a:pt x="4823573" y="1330886"/>
                  <a:pt x="5122605" y="1291408"/>
                </a:cubicBezTo>
                <a:cubicBezTo>
                  <a:pt x="5018597" y="1247172"/>
                  <a:pt x="4896773" y="1158944"/>
                  <a:pt x="4772204" y="1111549"/>
                </a:cubicBezTo>
                <a:cubicBezTo>
                  <a:pt x="4426826" y="980103"/>
                  <a:pt x="3272887" y="495594"/>
                  <a:pt x="3402613" y="172049"/>
                </a:cubicBezTo>
                <a:cubicBezTo>
                  <a:pt x="3406833" y="161614"/>
                  <a:pt x="3412257" y="151167"/>
                  <a:pt x="3419222" y="141087"/>
                </a:cubicBezTo>
                <a:cubicBezTo>
                  <a:pt x="3595495" y="-115471"/>
                  <a:pt x="4116006" y="-46965"/>
                  <a:pt x="4620177" y="553338"/>
                </a:cubicBezTo>
                <a:cubicBezTo>
                  <a:pt x="4952695" y="949252"/>
                  <a:pt x="5201030" y="1223616"/>
                  <a:pt x="5254541" y="1282496"/>
                </a:cubicBezTo>
                <a:cubicBezTo>
                  <a:pt x="5420968" y="1260600"/>
                  <a:pt x="5579693" y="1238112"/>
                  <a:pt x="5747058" y="1216717"/>
                </a:cubicBezTo>
                <a:cubicBezTo>
                  <a:pt x="5917102" y="1194992"/>
                  <a:pt x="6391737" y="1135856"/>
                  <a:pt x="6393813" y="1135636"/>
                </a:cubicBezTo>
                <a:cubicBezTo>
                  <a:pt x="6417254" y="1132784"/>
                  <a:pt x="6438417" y="1149651"/>
                  <a:pt x="6441364" y="1173131"/>
                </a:cubicBezTo>
                <a:cubicBezTo>
                  <a:pt x="6444177" y="1196592"/>
                  <a:pt x="6427568" y="1217947"/>
                  <a:pt x="6404194" y="1220833"/>
                </a:cubicBezTo>
                <a:cubicBezTo>
                  <a:pt x="6402185" y="1221077"/>
                  <a:pt x="5927884" y="1280067"/>
                  <a:pt x="5757907" y="1301749"/>
                </a:cubicBezTo>
                <a:cubicBezTo>
                  <a:pt x="5666758" y="1313399"/>
                  <a:pt x="5580832" y="1325857"/>
                  <a:pt x="5489749" y="1337642"/>
                </a:cubicBezTo>
                <a:cubicBezTo>
                  <a:pt x="5449231" y="1449560"/>
                  <a:pt x="5030786" y="2601783"/>
                  <a:pt x="4924902" y="2779315"/>
                </a:cubicBezTo>
                <a:cubicBezTo>
                  <a:pt x="4856523" y="2893978"/>
                  <a:pt x="4779906" y="3056421"/>
                  <a:pt x="4608523" y="2968117"/>
                </a:cubicBezTo>
                <a:cubicBezTo>
                  <a:pt x="4451271" y="2887087"/>
                  <a:pt x="4501903" y="2563147"/>
                  <a:pt x="4606782" y="2366482"/>
                </a:cubicBezTo>
                <a:cubicBezTo>
                  <a:pt x="4763833" y="2071789"/>
                  <a:pt x="5205651" y="1507719"/>
                  <a:pt x="5359420" y="1345791"/>
                </a:cubicBezTo>
                <a:cubicBezTo>
                  <a:pt x="5086105" y="1381325"/>
                  <a:pt x="4906016" y="1414681"/>
                  <a:pt x="4642076" y="1450835"/>
                </a:cubicBezTo>
                <a:cubicBezTo>
                  <a:pt x="4641943" y="1450858"/>
                  <a:pt x="4641809" y="1450998"/>
                  <a:pt x="4641608" y="1451000"/>
                </a:cubicBezTo>
                <a:cubicBezTo>
                  <a:pt x="4533045" y="1586663"/>
                  <a:pt x="4240575" y="2016878"/>
                  <a:pt x="4077564" y="2293970"/>
                </a:cubicBezTo>
                <a:cubicBezTo>
                  <a:pt x="3893858" y="2606344"/>
                  <a:pt x="3832980" y="3212674"/>
                  <a:pt x="3450900" y="3022934"/>
                </a:cubicBezTo>
                <a:cubicBezTo>
                  <a:pt x="3258622" y="2927451"/>
                  <a:pt x="3314143" y="2536666"/>
                  <a:pt x="3477958" y="2196297"/>
                </a:cubicBezTo>
                <a:cubicBezTo>
                  <a:pt x="3501331" y="2147675"/>
                  <a:pt x="3526981" y="2100145"/>
                  <a:pt x="3554441" y="2054597"/>
                </a:cubicBezTo>
                <a:cubicBezTo>
                  <a:pt x="3735869" y="1753069"/>
                  <a:pt x="4008113" y="1591760"/>
                  <a:pt x="4240307" y="1504919"/>
                </a:cubicBezTo>
                <a:cubicBezTo>
                  <a:pt x="4226444" y="1506876"/>
                  <a:pt x="4212313" y="1508814"/>
                  <a:pt x="4198650" y="1510757"/>
                </a:cubicBezTo>
                <a:cubicBezTo>
                  <a:pt x="3940337" y="1547371"/>
                  <a:pt x="3701043" y="1582574"/>
                  <a:pt x="3483918" y="1616067"/>
                </a:cubicBezTo>
                <a:cubicBezTo>
                  <a:pt x="3420562" y="1625830"/>
                  <a:pt x="3354661" y="1638094"/>
                  <a:pt x="3286550" y="1652423"/>
                </a:cubicBezTo>
                <a:cubicBezTo>
                  <a:pt x="3237794" y="1772032"/>
                  <a:pt x="3069692" y="2188629"/>
                  <a:pt x="2991000" y="2518061"/>
                </a:cubicBezTo>
                <a:cubicBezTo>
                  <a:pt x="2919808" y="2816297"/>
                  <a:pt x="3000175" y="3255791"/>
                  <a:pt x="2682228" y="3203144"/>
                </a:cubicBezTo>
                <a:cubicBezTo>
                  <a:pt x="2499889" y="3172946"/>
                  <a:pt x="2516170" y="2872319"/>
                  <a:pt x="2618665" y="2560615"/>
                </a:cubicBezTo>
                <a:cubicBezTo>
                  <a:pt x="2639895" y="2496047"/>
                  <a:pt x="2666671" y="2431927"/>
                  <a:pt x="2697485" y="2369013"/>
                </a:cubicBezTo>
                <a:cubicBezTo>
                  <a:pt x="2841985" y="2073905"/>
                  <a:pt x="2997228" y="1826617"/>
                  <a:pt x="3133718" y="1686673"/>
                </a:cubicBezTo>
                <a:cubicBezTo>
                  <a:pt x="3086971" y="1697436"/>
                  <a:pt x="2791019" y="1782696"/>
                  <a:pt x="2645648" y="1831144"/>
                </a:cubicBezTo>
                <a:cubicBezTo>
                  <a:pt x="2611144" y="1912943"/>
                  <a:pt x="2548290" y="2065620"/>
                  <a:pt x="2488597" y="2250164"/>
                </a:cubicBezTo>
                <a:cubicBezTo>
                  <a:pt x="2407118" y="2502075"/>
                  <a:pt x="2356132" y="2781083"/>
                  <a:pt x="2192344" y="2729105"/>
                </a:cubicBezTo>
                <a:cubicBezTo>
                  <a:pt x="2004037" y="2669339"/>
                  <a:pt x="2105513" y="2404027"/>
                  <a:pt x="2225241" y="2190029"/>
                </a:cubicBezTo>
                <a:cubicBezTo>
                  <a:pt x="2299654" y="2057034"/>
                  <a:pt x="2376666" y="1965811"/>
                  <a:pt x="2446103" y="1900714"/>
                </a:cubicBezTo>
                <a:cubicBezTo>
                  <a:pt x="2330348" y="1942417"/>
                  <a:pt x="2212603" y="1986405"/>
                  <a:pt x="2091014" y="2035154"/>
                </a:cubicBezTo>
                <a:cubicBezTo>
                  <a:pt x="2025046" y="2061595"/>
                  <a:pt x="1958803" y="2089369"/>
                  <a:pt x="1892648" y="2117149"/>
                </a:cubicBezTo>
                <a:cubicBezTo>
                  <a:pt x="1864191" y="2176172"/>
                  <a:pt x="1760879" y="2393190"/>
                  <a:pt x="1745120" y="2487401"/>
                </a:cubicBezTo>
                <a:cubicBezTo>
                  <a:pt x="1717527" y="2652375"/>
                  <a:pt x="1702881" y="2818741"/>
                  <a:pt x="1578157" y="2809606"/>
                </a:cubicBezTo>
                <a:cubicBezTo>
                  <a:pt x="1454995" y="2800592"/>
                  <a:pt x="1451901" y="2638417"/>
                  <a:pt x="1540258" y="2464885"/>
                </a:cubicBezTo>
                <a:cubicBezTo>
                  <a:pt x="1595175" y="2357018"/>
                  <a:pt x="1710616" y="2222832"/>
                  <a:pt x="1793026" y="2151312"/>
                </a:cubicBezTo>
                <a:cubicBezTo>
                  <a:pt x="1635962" y="2218064"/>
                  <a:pt x="1530795" y="2276243"/>
                  <a:pt x="1375384" y="2348700"/>
                </a:cubicBezTo>
                <a:cubicBezTo>
                  <a:pt x="1342427" y="2414006"/>
                  <a:pt x="1296116" y="2520673"/>
                  <a:pt x="1279667" y="2643400"/>
                </a:cubicBezTo>
                <a:cubicBezTo>
                  <a:pt x="1261417" y="2779623"/>
                  <a:pt x="1217389" y="2908190"/>
                  <a:pt x="1118846" y="2875949"/>
                </a:cubicBezTo>
                <a:cubicBezTo>
                  <a:pt x="994819" y="2835384"/>
                  <a:pt x="1047781" y="2664175"/>
                  <a:pt x="1121357" y="2534556"/>
                </a:cubicBezTo>
                <a:cubicBezTo>
                  <a:pt x="1143384" y="2495759"/>
                  <a:pt x="1184043" y="2456205"/>
                  <a:pt x="1227536" y="2418620"/>
                </a:cubicBezTo>
                <a:cubicBezTo>
                  <a:pt x="1162592" y="2449702"/>
                  <a:pt x="1096202" y="2479424"/>
                  <a:pt x="1032143" y="2511076"/>
                </a:cubicBezTo>
                <a:cubicBezTo>
                  <a:pt x="999031" y="2527444"/>
                  <a:pt x="973488" y="2541106"/>
                  <a:pt x="941971" y="2556959"/>
                </a:cubicBezTo>
                <a:cubicBezTo>
                  <a:pt x="943290" y="2635397"/>
                  <a:pt x="944563" y="3112530"/>
                  <a:pt x="765230" y="3134049"/>
                </a:cubicBezTo>
                <a:cubicBezTo>
                  <a:pt x="658462" y="3146860"/>
                  <a:pt x="618734" y="2992890"/>
                  <a:pt x="685995" y="2870089"/>
                </a:cubicBezTo>
                <a:cubicBezTo>
                  <a:pt x="740684" y="2770240"/>
                  <a:pt x="820328" y="2648222"/>
                  <a:pt x="870618" y="2588576"/>
                </a:cubicBezTo>
                <a:cubicBezTo>
                  <a:pt x="803331" y="2622665"/>
                  <a:pt x="762216" y="2647586"/>
                  <a:pt x="703635" y="2678326"/>
                </a:cubicBezTo>
                <a:cubicBezTo>
                  <a:pt x="669533" y="2696222"/>
                  <a:pt x="578992" y="2742948"/>
                  <a:pt x="578350" y="2743933"/>
                </a:cubicBezTo>
                <a:cubicBezTo>
                  <a:pt x="541742" y="2799487"/>
                  <a:pt x="493863" y="2953370"/>
                  <a:pt x="416724" y="3078830"/>
                </a:cubicBezTo>
                <a:cubicBezTo>
                  <a:pt x="329821" y="3220162"/>
                  <a:pt x="243091" y="3348649"/>
                  <a:pt x="151238" y="3286525"/>
                </a:cubicBezTo>
                <a:cubicBezTo>
                  <a:pt x="101671" y="3253005"/>
                  <a:pt x="121402" y="3049000"/>
                  <a:pt x="225410" y="2932501"/>
                </a:cubicBezTo>
                <a:cubicBezTo>
                  <a:pt x="329419" y="2815995"/>
                  <a:pt x="553543" y="2661369"/>
                  <a:pt x="555873" y="2660076"/>
                </a:cubicBezTo>
                <a:cubicBezTo>
                  <a:pt x="497935" y="2663613"/>
                  <a:pt x="435014" y="2668421"/>
                  <a:pt x="413268" y="2672567"/>
                </a:cubicBezTo>
                <a:cubicBezTo>
                  <a:pt x="275091" y="2698880"/>
                  <a:pt x="-2257" y="2776575"/>
                  <a:pt x="14" y="2591892"/>
                </a:cubicBezTo>
                <a:cubicBezTo>
                  <a:pt x="201" y="2577057"/>
                  <a:pt x="2599" y="2564259"/>
                  <a:pt x="6617" y="255310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4" name="Google Shape;154;p7"/>
          <p:cNvSpPr txBox="1">
            <a:spLocks noGrp="1"/>
          </p:cNvSpPr>
          <p:nvPr>
            <p:ph type="title"/>
          </p:nvPr>
        </p:nvSpPr>
        <p:spPr>
          <a:xfrm>
            <a:off x="2199000" y="1495550"/>
            <a:ext cx="7794000" cy="763500"/>
          </a:xfrm>
          <a:prstGeom prst="rect">
            <a:avLst/>
          </a:prstGeom>
        </p:spPr>
        <p:txBody>
          <a:bodyPr spcFirstLastPara="1" wrap="square" lIns="121900" tIns="121900" rIns="121900" bIns="121900" anchor="ctr"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155" name="Google Shape;155;p7"/>
          <p:cNvSpPr txBox="1">
            <a:spLocks noGrp="1"/>
          </p:cNvSpPr>
          <p:nvPr>
            <p:ph type="body" idx="1"/>
          </p:nvPr>
        </p:nvSpPr>
        <p:spPr>
          <a:xfrm>
            <a:off x="2199000" y="2467750"/>
            <a:ext cx="7794000" cy="28947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
        <p:nvSpPr>
          <p:cNvPr id="156" name="Google Shape;156;p7"/>
          <p:cNvSpPr/>
          <p:nvPr/>
        </p:nvSpPr>
        <p:spPr>
          <a:xfrm flipH="1">
            <a:off x="9993002" y="-40148"/>
            <a:ext cx="2196849" cy="1736648"/>
          </a:xfrm>
          <a:custGeom>
            <a:avLst/>
            <a:gdLst/>
            <a:ahLst/>
            <a:cxnLst/>
            <a:rect l="l" t="t" r="r" b="b"/>
            <a:pathLst>
              <a:path w="2654802" h="2098668" extrusionOk="0">
                <a:moveTo>
                  <a:pt x="0" y="2098669"/>
                </a:moveTo>
                <a:cubicBezTo>
                  <a:pt x="0" y="2098669"/>
                  <a:pt x="455717" y="1603379"/>
                  <a:pt x="956162" y="1390587"/>
                </a:cubicBezTo>
                <a:cubicBezTo>
                  <a:pt x="1268790" y="1257659"/>
                  <a:pt x="1628166" y="1117091"/>
                  <a:pt x="1838065" y="1005025"/>
                </a:cubicBezTo>
                <a:cubicBezTo>
                  <a:pt x="2588788" y="604218"/>
                  <a:pt x="2654803" y="0"/>
                  <a:pt x="2654803" y="0"/>
                </a:cubicBezTo>
                <a:cubicBezTo>
                  <a:pt x="2654803" y="0"/>
                  <a:pt x="282785" y="0"/>
                  <a:pt x="0" y="0"/>
                </a:cubicBezTo>
                <a:lnTo>
                  <a:pt x="0" y="2098669"/>
                </a:lnTo>
                <a:close/>
              </a:path>
            </a:pathLst>
          </a:custGeom>
          <a:blipFill rotWithShape="1">
            <a:blip r:embed="rId2">
              <a:alphaModFix amt="60000"/>
            </a:blip>
            <a:stretch>
              <a:fillRect l="-12368" t="-77398" r="-8409" b="-62099"/>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 name="Google Shape;157;p7"/>
          <p:cNvSpPr/>
          <p:nvPr/>
        </p:nvSpPr>
        <p:spPr>
          <a:xfrm>
            <a:off x="8762770" y="5229575"/>
            <a:ext cx="3519803" cy="1732928"/>
          </a:xfrm>
          <a:custGeom>
            <a:avLst/>
            <a:gdLst/>
            <a:ahLst/>
            <a:cxnLst/>
            <a:rect l="l" t="t" r="r" b="b"/>
            <a:pathLst>
              <a:path w="6285363" h="3094515" extrusionOk="0">
                <a:moveTo>
                  <a:pt x="6285364" y="64726"/>
                </a:moveTo>
                <a:cubicBezTo>
                  <a:pt x="6140435" y="33738"/>
                  <a:pt x="5667742" y="-143934"/>
                  <a:pt x="4777340" y="266897"/>
                </a:cubicBezTo>
                <a:cubicBezTo>
                  <a:pt x="3641672" y="790904"/>
                  <a:pt x="4051893" y="2200216"/>
                  <a:pt x="2889314" y="1940309"/>
                </a:cubicBezTo>
                <a:cubicBezTo>
                  <a:pt x="1814845" y="1700105"/>
                  <a:pt x="1419606" y="1862748"/>
                  <a:pt x="784411" y="2135936"/>
                </a:cubicBezTo>
                <a:cubicBezTo>
                  <a:pt x="149215" y="2409124"/>
                  <a:pt x="0" y="3094516"/>
                  <a:pt x="0" y="3094516"/>
                </a:cubicBezTo>
                <a:lnTo>
                  <a:pt x="6285364" y="3091435"/>
                </a:lnTo>
                <a:lnTo>
                  <a:pt x="6285364" y="64726"/>
                </a:lnTo>
                <a:close/>
              </a:path>
            </a:pathLst>
          </a:custGeom>
          <a:blipFill rotWithShape="1">
            <a:blip r:embed="rId2">
              <a:alphaModFix amt="60000"/>
            </a:blip>
            <a:stretch>
              <a:fillRect l="-12368" t="-77398" r="-8409" b="-62099"/>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 name="Google Shape;158;p7"/>
          <p:cNvSpPr/>
          <p:nvPr/>
        </p:nvSpPr>
        <p:spPr>
          <a:xfrm rot="1338372" flipH="1">
            <a:off x="-310806" y="56232"/>
            <a:ext cx="2036591" cy="1044140"/>
          </a:xfrm>
          <a:custGeom>
            <a:avLst/>
            <a:gdLst/>
            <a:ahLst/>
            <a:cxnLst/>
            <a:rect l="l" t="t" r="r" b="b"/>
            <a:pathLst>
              <a:path w="6441674" h="3302583" extrusionOk="0">
                <a:moveTo>
                  <a:pt x="6617" y="2553101"/>
                </a:moveTo>
                <a:cubicBezTo>
                  <a:pt x="34746" y="2475004"/>
                  <a:pt x="146409" y="2480811"/>
                  <a:pt x="197329" y="2483235"/>
                </a:cubicBezTo>
                <a:cubicBezTo>
                  <a:pt x="355947" y="2490783"/>
                  <a:pt x="535520" y="2579595"/>
                  <a:pt x="619745" y="2626041"/>
                </a:cubicBezTo>
                <a:cubicBezTo>
                  <a:pt x="639402" y="2615540"/>
                  <a:pt x="651785" y="2608883"/>
                  <a:pt x="664175" y="2602366"/>
                </a:cubicBezTo>
                <a:cubicBezTo>
                  <a:pt x="762276" y="2550891"/>
                  <a:pt x="873029" y="2494239"/>
                  <a:pt x="994310" y="2434298"/>
                </a:cubicBezTo>
                <a:cubicBezTo>
                  <a:pt x="1080169" y="2391858"/>
                  <a:pt x="1075688" y="2399687"/>
                  <a:pt x="1162987" y="2358291"/>
                </a:cubicBezTo>
                <a:cubicBezTo>
                  <a:pt x="1125871" y="2363555"/>
                  <a:pt x="563481" y="2399211"/>
                  <a:pt x="595159" y="2184611"/>
                </a:cubicBezTo>
                <a:cubicBezTo>
                  <a:pt x="596981" y="2172288"/>
                  <a:pt x="600605" y="2161880"/>
                  <a:pt x="605547" y="2153013"/>
                </a:cubicBezTo>
                <a:cubicBezTo>
                  <a:pt x="640205" y="2090929"/>
                  <a:pt x="743678" y="2107190"/>
                  <a:pt x="805501" y="2116319"/>
                </a:cubicBezTo>
                <a:cubicBezTo>
                  <a:pt x="980031" y="2142083"/>
                  <a:pt x="1257117" y="2281882"/>
                  <a:pt x="1285768" y="2296435"/>
                </a:cubicBezTo>
                <a:cubicBezTo>
                  <a:pt x="1422748" y="2231907"/>
                  <a:pt x="1512002" y="2195467"/>
                  <a:pt x="1650729" y="2135044"/>
                </a:cubicBezTo>
                <a:cubicBezTo>
                  <a:pt x="1585906" y="2142873"/>
                  <a:pt x="1493156" y="2131810"/>
                  <a:pt x="1469997" y="2129412"/>
                </a:cubicBezTo>
                <a:cubicBezTo>
                  <a:pt x="1313368" y="2113205"/>
                  <a:pt x="1166437" y="2091398"/>
                  <a:pt x="1064993" y="1954821"/>
                </a:cubicBezTo>
                <a:cubicBezTo>
                  <a:pt x="1029678" y="1907277"/>
                  <a:pt x="992569" y="1822089"/>
                  <a:pt x="1029310" y="1765167"/>
                </a:cubicBezTo>
                <a:cubicBezTo>
                  <a:pt x="1068810" y="1703975"/>
                  <a:pt x="1173020" y="1711430"/>
                  <a:pt x="1227656" y="1736660"/>
                </a:cubicBezTo>
                <a:cubicBezTo>
                  <a:pt x="1349493" y="1792922"/>
                  <a:pt x="1382015" y="1877742"/>
                  <a:pt x="1493410" y="1955631"/>
                </a:cubicBezTo>
                <a:cubicBezTo>
                  <a:pt x="1534150" y="1984115"/>
                  <a:pt x="1698554" y="2067670"/>
                  <a:pt x="1734726" y="2091405"/>
                </a:cubicBezTo>
                <a:cubicBezTo>
                  <a:pt x="1842907" y="2044651"/>
                  <a:pt x="1951048" y="1998869"/>
                  <a:pt x="2059061" y="1955578"/>
                </a:cubicBezTo>
                <a:cubicBezTo>
                  <a:pt x="2105935" y="1936785"/>
                  <a:pt x="2151417" y="1919975"/>
                  <a:pt x="2197474" y="1902200"/>
                </a:cubicBezTo>
                <a:cubicBezTo>
                  <a:pt x="2173531" y="1903814"/>
                  <a:pt x="2149448" y="1905455"/>
                  <a:pt x="2125009" y="1904196"/>
                </a:cubicBezTo>
                <a:cubicBezTo>
                  <a:pt x="1962976" y="1895818"/>
                  <a:pt x="1874357" y="1830384"/>
                  <a:pt x="1736849" y="1726944"/>
                </a:cubicBezTo>
                <a:cubicBezTo>
                  <a:pt x="1659864" y="1669029"/>
                  <a:pt x="1539923" y="1505844"/>
                  <a:pt x="1572565" y="1403991"/>
                </a:cubicBezTo>
                <a:cubicBezTo>
                  <a:pt x="1577227" y="1389441"/>
                  <a:pt x="1584895" y="1375900"/>
                  <a:pt x="1596341" y="1364342"/>
                </a:cubicBezTo>
                <a:cubicBezTo>
                  <a:pt x="1680585" y="1279429"/>
                  <a:pt x="1786643" y="1332134"/>
                  <a:pt x="1838038" y="1399840"/>
                </a:cubicBezTo>
                <a:cubicBezTo>
                  <a:pt x="1937915" y="1531401"/>
                  <a:pt x="1952032" y="1569640"/>
                  <a:pt x="2071572" y="1680402"/>
                </a:cubicBezTo>
                <a:cubicBezTo>
                  <a:pt x="2157478" y="1760004"/>
                  <a:pt x="2287920" y="1819615"/>
                  <a:pt x="2346662" y="1845201"/>
                </a:cubicBezTo>
                <a:cubicBezTo>
                  <a:pt x="2524743" y="1779537"/>
                  <a:pt x="2663094" y="1734372"/>
                  <a:pt x="2826314" y="1686173"/>
                </a:cubicBezTo>
                <a:cubicBezTo>
                  <a:pt x="2651883" y="1648848"/>
                  <a:pt x="2427819" y="1569770"/>
                  <a:pt x="2314964" y="1494574"/>
                </a:cubicBezTo>
                <a:cubicBezTo>
                  <a:pt x="2200213" y="1418106"/>
                  <a:pt x="2142228" y="1301602"/>
                  <a:pt x="2180610" y="1229775"/>
                </a:cubicBezTo>
                <a:cubicBezTo>
                  <a:pt x="2193402" y="1205833"/>
                  <a:pt x="2216916" y="1186952"/>
                  <a:pt x="2252599" y="1176091"/>
                </a:cubicBezTo>
                <a:cubicBezTo>
                  <a:pt x="2437243" y="1119814"/>
                  <a:pt x="2621464" y="1385564"/>
                  <a:pt x="2736972" y="1489906"/>
                </a:cubicBezTo>
                <a:cubicBezTo>
                  <a:pt x="2764163" y="1514447"/>
                  <a:pt x="2935680" y="1652552"/>
                  <a:pt x="2935680" y="1652552"/>
                </a:cubicBezTo>
                <a:cubicBezTo>
                  <a:pt x="2935680" y="1652552"/>
                  <a:pt x="3337783" y="1552004"/>
                  <a:pt x="3470725" y="1531532"/>
                </a:cubicBezTo>
                <a:cubicBezTo>
                  <a:pt x="3594825" y="1512409"/>
                  <a:pt x="3741227" y="1491578"/>
                  <a:pt x="3879191" y="1471378"/>
                </a:cubicBezTo>
                <a:cubicBezTo>
                  <a:pt x="3787974" y="1459019"/>
                  <a:pt x="3695753" y="1444975"/>
                  <a:pt x="3657645" y="1434844"/>
                </a:cubicBezTo>
                <a:cubicBezTo>
                  <a:pt x="3433756" y="1375318"/>
                  <a:pt x="3259493" y="1343342"/>
                  <a:pt x="3042367" y="1236283"/>
                </a:cubicBezTo>
                <a:cubicBezTo>
                  <a:pt x="2840177" y="1136577"/>
                  <a:pt x="2680929" y="977866"/>
                  <a:pt x="2768851" y="808445"/>
                </a:cubicBezTo>
                <a:cubicBezTo>
                  <a:pt x="2789144" y="769348"/>
                  <a:pt x="2822630" y="729744"/>
                  <a:pt x="2871721" y="690064"/>
                </a:cubicBezTo>
                <a:cubicBezTo>
                  <a:pt x="3182809" y="438834"/>
                  <a:pt x="3477355" y="960055"/>
                  <a:pt x="3697226" y="1127372"/>
                </a:cubicBezTo>
                <a:cubicBezTo>
                  <a:pt x="3864055" y="1254383"/>
                  <a:pt x="4005769" y="1375568"/>
                  <a:pt x="4074416" y="1442552"/>
                </a:cubicBezTo>
                <a:cubicBezTo>
                  <a:pt x="4074550" y="1442649"/>
                  <a:pt x="4074751" y="1442657"/>
                  <a:pt x="4074751" y="1442715"/>
                </a:cubicBezTo>
                <a:cubicBezTo>
                  <a:pt x="4114265" y="1437051"/>
                  <a:pt x="4146345" y="1431790"/>
                  <a:pt x="4186796" y="1426055"/>
                </a:cubicBezTo>
                <a:cubicBezTo>
                  <a:pt x="4229994" y="1419926"/>
                  <a:pt x="4273861" y="1413708"/>
                  <a:pt x="4318062" y="1407543"/>
                </a:cubicBezTo>
                <a:cubicBezTo>
                  <a:pt x="4601223" y="1367866"/>
                  <a:pt x="4823573" y="1330886"/>
                  <a:pt x="5122605" y="1291408"/>
                </a:cubicBezTo>
                <a:cubicBezTo>
                  <a:pt x="5018597" y="1247172"/>
                  <a:pt x="4896773" y="1158944"/>
                  <a:pt x="4772204" y="1111549"/>
                </a:cubicBezTo>
                <a:cubicBezTo>
                  <a:pt x="4426826" y="980103"/>
                  <a:pt x="3272887" y="495594"/>
                  <a:pt x="3402613" y="172049"/>
                </a:cubicBezTo>
                <a:cubicBezTo>
                  <a:pt x="3406833" y="161614"/>
                  <a:pt x="3412257" y="151167"/>
                  <a:pt x="3419222" y="141087"/>
                </a:cubicBezTo>
                <a:cubicBezTo>
                  <a:pt x="3595495" y="-115471"/>
                  <a:pt x="4116006" y="-46965"/>
                  <a:pt x="4620177" y="553338"/>
                </a:cubicBezTo>
                <a:cubicBezTo>
                  <a:pt x="4952695" y="949252"/>
                  <a:pt x="5201030" y="1223616"/>
                  <a:pt x="5254541" y="1282496"/>
                </a:cubicBezTo>
                <a:cubicBezTo>
                  <a:pt x="5420968" y="1260600"/>
                  <a:pt x="5579693" y="1238112"/>
                  <a:pt x="5747058" y="1216717"/>
                </a:cubicBezTo>
                <a:cubicBezTo>
                  <a:pt x="5917102" y="1194992"/>
                  <a:pt x="6391737" y="1135856"/>
                  <a:pt x="6393813" y="1135636"/>
                </a:cubicBezTo>
                <a:cubicBezTo>
                  <a:pt x="6417254" y="1132784"/>
                  <a:pt x="6438417" y="1149651"/>
                  <a:pt x="6441364" y="1173131"/>
                </a:cubicBezTo>
                <a:cubicBezTo>
                  <a:pt x="6444177" y="1196592"/>
                  <a:pt x="6427568" y="1217947"/>
                  <a:pt x="6404194" y="1220833"/>
                </a:cubicBezTo>
                <a:cubicBezTo>
                  <a:pt x="6402185" y="1221077"/>
                  <a:pt x="5927884" y="1280067"/>
                  <a:pt x="5757907" y="1301749"/>
                </a:cubicBezTo>
                <a:cubicBezTo>
                  <a:pt x="5666758" y="1313399"/>
                  <a:pt x="5580832" y="1325857"/>
                  <a:pt x="5489749" y="1337642"/>
                </a:cubicBezTo>
                <a:cubicBezTo>
                  <a:pt x="5449231" y="1449560"/>
                  <a:pt x="5030786" y="2601783"/>
                  <a:pt x="4924902" y="2779315"/>
                </a:cubicBezTo>
                <a:cubicBezTo>
                  <a:pt x="4856523" y="2893978"/>
                  <a:pt x="4779906" y="3056421"/>
                  <a:pt x="4608523" y="2968117"/>
                </a:cubicBezTo>
                <a:cubicBezTo>
                  <a:pt x="4451271" y="2887087"/>
                  <a:pt x="4501903" y="2563147"/>
                  <a:pt x="4606782" y="2366482"/>
                </a:cubicBezTo>
                <a:cubicBezTo>
                  <a:pt x="4763833" y="2071789"/>
                  <a:pt x="5205651" y="1507719"/>
                  <a:pt x="5359420" y="1345791"/>
                </a:cubicBezTo>
                <a:cubicBezTo>
                  <a:pt x="5086105" y="1381325"/>
                  <a:pt x="4906016" y="1414681"/>
                  <a:pt x="4642076" y="1450835"/>
                </a:cubicBezTo>
                <a:cubicBezTo>
                  <a:pt x="4641943" y="1450858"/>
                  <a:pt x="4641809" y="1450998"/>
                  <a:pt x="4641608" y="1451000"/>
                </a:cubicBezTo>
                <a:cubicBezTo>
                  <a:pt x="4533045" y="1586663"/>
                  <a:pt x="4240575" y="2016878"/>
                  <a:pt x="4077564" y="2293970"/>
                </a:cubicBezTo>
                <a:cubicBezTo>
                  <a:pt x="3893858" y="2606344"/>
                  <a:pt x="3832980" y="3212674"/>
                  <a:pt x="3450900" y="3022934"/>
                </a:cubicBezTo>
                <a:cubicBezTo>
                  <a:pt x="3258622" y="2927451"/>
                  <a:pt x="3314143" y="2536666"/>
                  <a:pt x="3477958" y="2196297"/>
                </a:cubicBezTo>
                <a:cubicBezTo>
                  <a:pt x="3501331" y="2147675"/>
                  <a:pt x="3526981" y="2100145"/>
                  <a:pt x="3554441" y="2054597"/>
                </a:cubicBezTo>
                <a:cubicBezTo>
                  <a:pt x="3735869" y="1753069"/>
                  <a:pt x="4008113" y="1591760"/>
                  <a:pt x="4240307" y="1504919"/>
                </a:cubicBezTo>
                <a:cubicBezTo>
                  <a:pt x="4226444" y="1506876"/>
                  <a:pt x="4212313" y="1508814"/>
                  <a:pt x="4198650" y="1510757"/>
                </a:cubicBezTo>
                <a:cubicBezTo>
                  <a:pt x="3940337" y="1547371"/>
                  <a:pt x="3701043" y="1582574"/>
                  <a:pt x="3483918" y="1616067"/>
                </a:cubicBezTo>
                <a:cubicBezTo>
                  <a:pt x="3420562" y="1625830"/>
                  <a:pt x="3354661" y="1638094"/>
                  <a:pt x="3286550" y="1652423"/>
                </a:cubicBezTo>
                <a:cubicBezTo>
                  <a:pt x="3237794" y="1772032"/>
                  <a:pt x="3069692" y="2188629"/>
                  <a:pt x="2991000" y="2518061"/>
                </a:cubicBezTo>
                <a:cubicBezTo>
                  <a:pt x="2919808" y="2816297"/>
                  <a:pt x="3000175" y="3255791"/>
                  <a:pt x="2682228" y="3203144"/>
                </a:cubicBezTo>
                <a:cubicBezTo>
                  <a:pt x="2499889" y="3172946"/>
                  <a:pt x="2516170" y="2872319"/>
                  <a:pt x="2618665" y="2560615"/>
                </a:cubicBezTo>
                <a:cubicBezTo>
                  <a:pt x="2639895" y="2496047"/>
                  <a:pt x="2666671" y="2431927"/>
                  <a:pt x="2697485" y="2369013"/>
                </a:cubicBezTo>
                <a:cubicBezTo>
                  <a:pt x="2841985" y="2073905"/>
                  <a:pt x="2997228" y="1826617"/>
                  <a:pt x="3133718" y="1686673"/>
                </a:cubicBezTo>
                <a:cubicBezTo>
                  <a:pt x="3086971" y="1697436"/>
                  <a:pt x="2791019" y="1782696"/>
                  <a:pt x="2645648" y="1831144"/>
                </a:cubicBezTo>
                <a:cubicBezTo>
                  <a:pt x="2611144" y="1912943"/>
                  <a:pt x="2548290" y="2065620"/>
                  <a:pt x="2488597" y="2250164"/>
                </a:cubicBezTo>
                <a:cubicBezTo>
                  <a:pt x="2407118" y="2502075"/>
                  <a:pt x="2356132" y="2781083"/>
                  <a:pt x="2192344" y="2729105"/>
                </a:cubicBezTo>
                <a:cubicBezTo>
                  <a:pt x="2004037" y="2669339"/>
                  <a:pt x="2105513" y="2404027"/>
                  <a:pt x="2225241" y="2190029"/>
                </a:cubicBezTo>
                <a:cubicBezTo>
                  <a:pt x="2299654" y="2057034"/>
                  <a:pt x="2376666" y="1965811"/>
                  <a:pt x="2446103" y="1900714"/>
                </a:cubicBezTo>
                <a:cubicBezTo>
                  <a:pt x="2330348" y="1942417"/>
                  <a:pt x="2212603" y="1986405"/>
                  <a:pt x="2091014" y="2035154"/>
                </a:cubicBezTo>
                <a:cubicBezTo>
                  <a:pt x="2025046" y="2061595"/>
                  <a:pt x="1958803" y="2089369"/>
                  <a:pt x="1892648" y="2117149"/>
                </a:cubicBezTo>
                <a:cubicBezTo>
                  <a:pt x="1864191" y="2176172"/>
                  <a:pt x="1760879" y="2393190"/>
                  <a:pt x="1745120" y="2487401"/>
                </a:cubicBezTo>
                <a:cubicBezTo>
                  <a:pt x="1717527" y="2652375"/>
                  <a:pt x="1702881" y="2818741"/>
                  <a:pt x="1578157" y="2809606"/>
                </a:cubicBezTo>
                <a:cubicBezTo>
                  <a:pt x="1454995" y="2800592"/>
                  <a:pt x="1451901" y="2638417"/>
                  <a:pt x="1540258" y="2464885"/>
                </a:cubicBezTo>
                <a:cubicBezTo>
                  <a:pt x="1595175" y="2357018"/>
                  <a:pt x="1710616" y="2222832"/>
                  <a:pt x="1793026" y="2151312"/>
                </a:cubicBezTo>
                <a:cubicBezTo>
                  <a:pt x="1635962" y="2218064"/>
                  <a:pt x="1530795" y="2276243"/>
                  <a:pt x="1375384" y="2348700"/>
                </a:cubicBezTo>
                <a:cubicBezTo>
                  <a:pt x="1342427" y="2414006"/>
                  <a:pt x="1296116" y="2520673"/>
                  <a:pt x="1279667" y="2643400"/>
                </a:cubicBezTo>
                <a:cubicBezTo>
                  <a:pt x="1261417" y="2779623"/>
                  <a:pt x="1217389" y="2908190"/>
                  <a:pt x="1118846" y="2875949"/>
                </a:cubicBezTo>
                <a:cubicBezTo>
                  <a:pt x="994819" y="2835384"/>
                  <a:pt x="1047781" y="2664175"/>
                  <a:pt x="1121357" y="2534556"/>
                </a:cubicBezTo>
                <a:cubicBezTo>
                  <a:pt x="1143384" y="2495759"/>
                  <a:pt x="1184043" y="2456205"/>
                  <a:pt x="1227536" y="2418620"/>
                </a:cubicBezTo>
                <a:cubicBezTo>
                  <a:pt x="1162592" y="2449702"/>
                  <a:pt x="1096202" y="2479424"/>
                  <a:pt x="1032143" y="2511076"/>
                </a:cubicBezTo>
                <a:cubicBezTo>
                  <a:pt x="999031" y="2527444"/>
                  <a:pt x="973488" y="2541106"/>
                  <a:pt x="941971" y="2556959"/>
                </a:cubicBezTo>
                <a:cubicBezTo>
                  <a:pt x="943290" y="2635397"/>
                  <a:pt x="944563" y="3112530"/>
                  <a:pt x="765230" y="3134049"/>
                </a:cubicBezTo>
                <a:cubicBezTo>
                  <a:pt x="658462" y="3146860"/>
                  <a:pt x="618734" y="2992890"/>
                  <a:pt x="685995" y="2870089"/>
                </a:cubicBezTo>
                <a:cubicBezTo>
                  <a:pt x="740684" y="2770240"/>
                  <a:pt x="820328" y="2648222"/>
                  <a:pt x="870618" y="2588576"/>
                </a:cubicBezTo>
                <a:cubicBezTo>
                  <a:pt x="803331" y="2622665"/>
                  <a:pt x="762216" y="2647586"/>
                  <a:pt x="703635" y="2678326"/>
                </a:cubicBezTo>
                <a:cubicBezTo>
                  <a:pt x="669533" y="2696222"/>
                  <a:pt x="578992" y="2742948"/>
                  <a:pt x="578350" y="2743933"/>
                </a:cubicBezTo>
                <a:cubicBezTo>
                  <a:pt x="541742" y="2799487"/>
                  <a:pt x="493863" y="2953370"/>
                  <a:pt x="416724" y="3078830"/>
                </a:cubicBezTo>
                <a:cubicBezTo>
                  <a:pt x="329821" y="3220162"/>
                  <a:pt x="243091" y="3348649"/>
                  <a:pt x="151238" y="3286525"/>
                </a:cubicBezTo>
                <a:cubicBezTo>
                  <a:pt x="101671" y="3253005"/>
                  <a:pt x="121402" y="3049000"/>
                  <a:pt x="225410" y="2932501"/>
                </a:cubicBezTo>
                <a:cubicBezTo>
                  <a:pt x="329419" y="2815995"/>
                  <a:pt x="553543" y="2661369"/>
                  <a:pt x="555873" y="2660076"/>
                </a:cubicBezTo>
                <a:cubicBezTo>
                  <a:pt x="497935" y="2663613"/>
                  <a:pt x="435014" y="2668421"/>
                  <a:pt x="413268" y="2672567"/>
                </a:cubicBezTo>
                <a:cubicBezTo>
                  <a:pt x="275091" y="2698880"/>
                  <a:pt x="-2257" y="2776575"/>
                  <a:pt x="14" y="2591892"/>
                </a:cubicBezTo>
                <a:cubicBezTo>
                  <a:pt x="201" y="2577057"/>
                  <a:pt x="2599" y="2564259"/>
                  <a:pt x="6617" y="2553101"/>
                </a:cubicBezTo>
                <a:close/>
              </a:path>
            </a:pathLst>
          </a:custGeom>
          <a:blipFill rotWithShape="1">
            <a:blip r:embed="rId2">
              <a:alphaModFix amt="60000"/>
            </a:blip>
            <a:stretch>
              <a:fillRect l="-12368" t="-77398" r="-8409" b="-62099"/>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 name="Google Shape;159;p7"/>
          <p:cNvSpPr/>
          <p:nvPr/>
        </p:nvSpPr>
        <p:spPr>
          <a:xfrm rot="-514610" flipH="1">
            <a:off x="-440588" y="5506713"/>
            <a:ext cx="1838986" cy="1735995"/>
          </a:xfrm>
          <a:custGeom>
            <a:avLst/>
            <a:gdLst/>
            <a:ahLst/>
            <a:cxnLst/>
            <a:rect l="l" t="t" r="r" b="b"/>
            <a:pathLst>
              <a:path w="3436818" h="3244341" extrusionOk="0">
                <a:moveTo>
                  <a:pt x="2217464" y="3244167"/>
                </a:moveTo>
                <a:cubicBezTo>
                  <a:pt x="2403983" y="3254012"/>
                  <a:pt x="2617157" y="2846617"/>
                  <a:pt x="2760077" y="2522744"/>
                </a:cubicBezTo>
                <a:cubicBezTo>
                  <a:pt x="2881164" y="2248310"/>
                  <a:pt x="3344882" y="2193560"/>
                  <a:pt x="3429669" y="1722581"/>
                </a:cubicBezTo>
                <a:cubicBezTo>
                  <a:pt x="3477756" y="1455200"/>
                  <a:pt x="3267529" y="1206048"/>
                  <a:pt x="3267529" y="1206048"/>
                </a:cubicBezTo>
                <a:cubicBezTo>
                  <a:pt x="3267529" y="1206048"/>
                  <a:pt x="3044777" y="1930873"/>
                  <a:pt x="2853972" y="1753677"/>
                </a:cubicBezTo>
                <a:cubicBezTo>
                  <a:pt x="2698194" y="1609016"/>
                  <a:pt x="3150259" y="1263169"/>
                  <a:pt x="3007541" y="902796"/>
                </a:cubicBezTo>
                <a:cubicBezTo>
                  <a:pt x="2864822" y="542416"/>
                  <a:pt x="2282963" y="312097"/>
                  <a:pt x="2282963" y="312097"/>
                </a:cubicBezTo>
                <a:cubicBezTo>
                  <a:pt x="2282963" y="312097"/>
                  <a:pt x="2609589" y="1315066"/>
                  <a:pt x="2179625" y="1336317"/>
                </a:cubicBezTo>
                <a:cubicBezTo>
                  <a:pt x="1811275" y="1354520"/>
                  <a:pt x="2089279" y="720918"/>
                  <a:pt x="1990494" y="403736"/>
                </a:cubicBezTo>
                <a:cubicBezTo>
                  <a:pt x="1929750" y="208724"/>
                  <a:pt x="1190104" y="-85011"/>
                  <a:pt x="1018720" y="23291"/>
                </a:cubicBezTo>
                <a:cubicBezTo>
                  <a:pt x="911497" y="91040"/>
                  <a:pt x="1485989" y="644402"/>
                  <a:pt x="1270604" y="737052"/>
                </a:cubicBezTo>
                <a:cubicBezTo>
                  <a:pt x="1059976" y="827666"/>
                  <a:pt x="953556" y="366432"/>
                  <a:pt x="772463" y="219976"/>
                </a:cubicBezTo>
                <a:cubicBezTo>
                  <a:pt x="708905" y="168574"/>
                  <a:pt x="624989" y="158529"/>
                  <a:pt x="531294" y="170229"/>
                </a:cubicBezTo>
                <a:cubicBezTo>
                  <a:pt x="437599" y="181922"/>
                  <a:pt x="353213" y="224892"/>
                  <a:pt x="353213" y="224892"/>
                </a:cubicBezTo>
                <a:cubicBezTo>
                  <a:pt x="353213" y="224892"/>
                  <a:pt x="360178" y="316209"/>
                  <a:pt x="321133" y="429219"/>
                </a:cubicBezTo>
                <a:cubicBezTo>
                  <a:pt x="286776" y="528439"/>
                  <a:pt x="194522" y="581963"/>
                  <a:pt x="296420" y="699789"/>
                </a:cubicBezTo>
                <a:cubicBezTo>
                  <a:pt x="514417" y="951793"/>
                  <a:pt x="1225532" y="1160420"/>
                  <a:pt x="1214013" y="1277233"/>
                </a:cubicBezTo>
                <a:cubicBezTo>
                  <a:pt x="1203364" y="1385059"/>
                  <a:pt x="893683" y="1393605"/>
                  <a:pt x="605365" y="1296722"/>
                </a:cubicBezTo>
                <a:cubicBezTo>
                  <a:pt x="317048" y="1199840"/>
                  <a:pt x="60791" y="889709"/>
                  <a:pt x="60791" y="889709"/>
                </a:cubicBezTo>
                <a:cubicBezTo>
                  <a:pt x="60791" y="889709"/>
                  <a:pt x="-14614" y="973198"/>
                  <a:pt x="2538" y="1079061"/>
                </a:cubicBezTo>
                <a:cubicBezTo>
                  <a:pt x="19696" y="1184925"/>
                  <a:pt x="129411" y="1313131"/>
                  <a:pt x="129411" y="1313131"/>
                </a:cubicBezTo>
                <a:cubicBezTo>
                  <a:pt x="129411" y="1313131"/>
                  <a:pt x="56832" y="1536156"/>
                  <a:pt x="253022" y="1660283"/>
                </a:cubicBezTo>
                <a:cubicBezTo>
                  <a:pt x="697855" y="1941676"/>
                  <a:pt x="1603860" y="1766187"/>
                  <a:pt x="1578947" y="2020235"/>
                </a:cubicBezTo>
                <a:cubicBezTo>
                  <a:pt x="1570040" y="2110936"/>
                  <a:pt x="1347490" y="2179576"/>
                  <a:pt x="1084622" y="2147135"/>
                </a:cubicBezTo>
                <a:cubicBezTo>
                  <a:pt x="733149" y="2103750"/>
                  <a:pt x="319325" y="1935775"/>
                  <a:pt x="319325" y="1935775"/>
                </a:cubicBezTo>
                <a:cubicBezTo>
                  <a:pt x="319325" y="1935775"/>
                  <a:pt x="227573" y="2218829"/>
                  <a:pt x="614139" y="2334577"/>
                </a:cubicBezTo>
                <a:cubicBezTo>
                  <a:pt x="1000705" y="2450333"/>
                  <a:pt x="1862040" y="2313173"/>
                  <a:pt x="1883605" y="2391859"/>
                </a:cubicBezTo>
                <a:cubicBezTo>
                  <a:pt x="1907180" y="2478153"/>
                  <a:pt x="1558454" y="2500388"/>
                  <a:pt x="1306837" y="2596139"/>
                </a:cubicBezTo>
                <a:cubicBezTo>
                  <a:pt x="1045442" y="2695594"/>
                  <a:pt x="789005" y="2639805"/>
                  <a:pt x="789005" y="2639805"/>
                </a:cubicBezTo>
                <a:cubicBezTo>
                  <a:pt x="789005" y="2639805"/>
                  <a:pt x="888526" y="2729348"/>
                  <a:pt x="1016042" y="2841728"/>
                </a:cubicBezTo>
                <a:cubicBezTo>
                  <a:pt x="1122997" y="2935959"/>
                  <a:pt x="1244016" y="3052424"/>
                  <a:pt x="1395844" y="3084236"/>
                </a:cubicBezTo>
                <a:cubicBezTo>
                  <a:pt x="1728631" y="3153954"/>
                  <a:pt x="2045277" y="2762432"/>
                  <a:pt x="2140445" y="2904950"/>
                </a:cubicBezTo>
                <a:cubicBezTo>
                  <a:pt x="2245994" y="3062939"/>
                  <a:pt x="1886553" y="3179136"/>
                  <a:pt x="1886553" y="3179136"/>
                </a:cubicBezTo>
                <a:cubicBezTo>
                  <a:pt x="1886553" y="3179136"/>
                  <a:pt x="2030945" y="3234388"/>
                  <a:pt x="2217464" y="3244167"/>
                </a:cubicBezTo>
                <a:close/>
                <a:moveTo>
                  <a:pt x="1988753" y="2352305"/>
                </a:moveTo>
                <a:cubicBezTo>
                  <a:pt x="1892580" y="2340063"/>
                  <a:pt x="1800091" y="2293523"/>
                  <a:pt x="1815829" y="2220563"/>
                </a:cubicBezTo>
                <a:cubicBezTo>
                  <a:pt x="1839404" y="2110902"/>
                  <a:pt x="2183375" y="2184940"/>
                  <a:pt x="2184246" y="2278167"/>
                </a:cubicBezTo>
                <a:cubicBezTo>
                  <a:pt x="2184848" y="2342474"/>
                  <a:pt x="2084926" y="2364541"/>
                  <a:pt x="1988753" y="2352305"/>
                </a:cubicBezTo>
                <a:close/>
                <a:moveTo>
                  <a:pt x="2213044" y="1896041"/>
                </a:moveTo>
                <a:cubicBezTo>
                  <a:pt x="2086801" y="1891372"/>
                  <a:pt x="2054721" y="1516453"/>
                  <a:pt x="2180696" y="1501779"/>
                </a:cubicBezTo>
                <a:cubicBezTo>
                  <a:pt x="2340761" y="1483120"/>
                  <a:pt x="2350003" y="1901111"/>
                  <a:pt x="2213044" y="1896041"/>
                </a:cubicBezTo>
                <a:close/>
                <a:moveTo>
                  <a:pt x="1721331" y="1158658"/>
                </a:moveTo>
                <a:cubicBezTo>
                  <a:pt x="1636476" y="1155095"/>
                  <a:pt x="1569772" y="929779"/>
                  <a:pt x="1644044" y="876462"/>
                </a:cubicBezTo>
                <a:cubicBezTo>
                  <a:pt x="1751535" y="799303"/>
                  <a:pt x="1839404" y="1082631"/>
                  <a:pt x="1758434" y="1145485"/>
                </a:cubicBezTo>
                <a:cubicBezTo>
                  <a:pt x="1745910" y="1155182"/>
                  <a:pt x="1733453" y="1159160"/>
                  <a:pt x="1721331" y="115865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0" name="Google Shape;160;p7"/>
          <p:cNvSpPr/>
          <p:nvPr/>
        </p:nvSpPr>
        <p:spPr>
          <a:xfrm rot="-515017" flipH="1">
            <a:off x="-442156" y="5505225"/>
            <a:ext cx="1842147" cy="1738979"/>
          </a:xfrm>
          <a:custGeom>
            <a:avLst/>
            <a:gdLst/>
            <a:ahLst/>
            <a:cxnLst/>
            <a:rect l="l" t="t" r="r" b="b"/>
            <a:pathLst>
              <a:path w="3436818" h="3244341" extrusionOk="0">
                <a:moveTo>
                  <a:pt x="2217464" y="3244167"/>
                </a:moveTo>
                <a:cubicBezTo>
                  <a:pt x="2403983" y="3254012"/>
                  <a:pt x="2617157" y="2846617"/>
                  <a:pt x="2760077" y="2522744"/>
                </a:cubicBezTo>
                <a:cubicBezTo>
                  <a:pt x="2881164" y="2248310"/>
                  <a:pt x="3344882" y="2193560"/>
                  <a:pt x="3429669" y="1722581"/>
                </a:cubicBezTo>
                <a:cubicBezTo>
                  <a:pt x="3477756" y="1455200"/>
                  <a:pt x="3267529" y="1206048"/>
                  <a:pt x="3267529" y="1206048"/>
                </a:cubicBezTo>
                <a:cubicBezTo>
                  <a:pt x="3267529" y="1206048"/>
                  <a:pt x="3044777" y="1930873"/>
                  <a:pt x="2853972" y="1753677"/>
                </a:cubicBezTo>
                <a:cubicBezTo>
                  <a:pt x="2698194" y="1609016"/>
                  <a:pt x="3150259" y="1263169"/>
                  <a:pt x="3007541" y="902796"/>
                </a:cubicBezTo>
                <a:cubicBezTo>
                  <a:pt x="2864822" y="542416"/>
                  <a:pt x="2282963" y="312097"/>
                  <a:pt x="2282963" y="312097"/>
                </a:cubicBezTo>
                <a:cubicBezTo>
                  <a:pt x="2282963" y="312097"/>
                  <a:pt x="2609589" y="1315066"/>
                  <a:pt x="2179625" y="1336317"/>
                </a:cubicBezTo>
                <a:cubicBezTo>
                  <a:pt x="1811275" y="1354520"/>
                  <a:pt x="2089279" y="720918"/>
                  <a:pt x="1990494" y="403736"/>
                </a:cubicBezTo>
                <a:cubicBezTo>
                  <a:pt x="1929750" y="208724"/>
                  <a:pt x="1190104" y="-85011"/>
                  <a:pt x="1018720" y="23291"/>
                </a:cubicBezTo>
                <a:cubicBezTo>
                  <a:pt x="911497" y="91040"/>
                  <a:pt x="1485989" y="644402"/>
                  <a:pt x="1270604" y="737052"/>
                </a:cubicBezTo>
                <a:cubicBezTo>
                  <a:pt x="1059976" y="827666"/>
                  <a:pt x="953556" y="366432"/>
                  <a:pt x="772463" y="219976"/>
                </a:cubicBezTo>
                <a:cubicBezTo>
                  <a:pt x="708905" y="168574"/>
                  <a:pt x="624989" y="158529"/>
                  <a:pt x="531294" y="170229"/>
                </a:cubicBezTo>
                <a:cubicBezTo>
                  <a:pt x="437599" y="181922"/>
                  <a:pt x="353213" y="224892"/>
                  <a:pt x="353213" y="224892"/>
                </a:cubicBezTo>
                <a:cubicBezTo>
                  <a:pt x="353213" y="224892"/>
                  <a:pt x="360178" y="316209"/>
                  <a:pt x="321133" y="429219"/>
                </a:cubicBezTo>
                <a:cubicBezTo>
                  <a:pt x="286776" y="528439"/>
                  <a:pt x="194522" y="581963"/>
                  <a:pt x="296420" y="699789"/>
                </a:cubicBezTo>
                <a:cubicBezTo>
                  <a:pt x="514417" y="951793"/>
                  <a:pt x="1225532" y="1160420"/>
                  <a:pt x="1214013" y="1277233"/>
                </a:cubicBezTo>
                <a:cubicBezTo>
                  <a:pt x="1203364" y="1385059"/>
                  <a:pt x="893683" y="1393605"/>
                  <a:pt x="605365" y="1296722"/>
                </a:cubicBezTo>
                <a:cubicBezTo>
                  <a:pt x="317048" y="1199840"/>
                  <a:pt x="60791" y="889709"/>
                  <a:pt x="60791" y="889709"/>
                </a:cubicBezTo>
                <a:cubicBezTo>
                  <a:pt x="60791" y="889709"/>
                  <a:pt x="-14614" y="973198"/>
                  <a:pt x="2538" y="1079061"/>
                </a:cubicBezTo>
                <a:cubicBezTo>
                  <a:pt x="19696" y="1184925"/>
                  <a:pt x="129411" y="1313131"/>
                  <a:pt x="129411" y="1313131"/>
                </a:cubicBezTo>
                <a:cubicBezTo>
                  <a:pt x="129411" y="1313131"/>
                  <a:pt x="56832" y="1536156"/>
                  <a:pt x="253022" y="1660283"/>
                </a:cubicBezTo>
                <a:cubicBezTo>
                  <a:pt x="697855" y="1941676"/>
                  <a:pt x="1603860" y="1766187"/>
                  <a:pt x="1578947" y="2020235"/>
                </a:cubicBezTo>
                <a:cubicBezTo>
                  <a:pt x="1570040" y="2110936"/>
                  <a:pt x="1347490" y="2179576"/>
                  <a:pt x="1084622" y="2147135"/>
                </a:cubicBezTo>
                <a:cubicBezTo>
                  <a:pt x="733149" y="2103750"/>
                  <a:pt x="319325" y="1935775"/>
                  <a:pt x="319325" y="1935775"/>
                </a:cubicBezTo>
                <a:cubicBezTo>
                  <a:pt x="319325" y="1935775"/>
                  <a:pt x="227573" y="2218829"/>
                  <a:pt x="614139" y="2334577"/>
                </a:cubicBezTo>
                <a:cubicBezTo>
                  <a:pt x="1000705" y="2450333"/>
                  <a:pt x="1862040" y="2313173"/>
                  <a:pt x="1883605" y="2391859"/>
                </a:cubicBezTo>
                <a:cubicBezTo>
                  <a:pt x="1907180" y="2478153"/>
                  <a:pt x="1558454" y="2500388"/>
                  <a:pt x="1306837" y="2596139"/>
                </a:cubicBezTo>
                <a:cubicBezTo>
                  <a:pt x="1045442" y="2695594"/>
                  <a:pt x="789005" y="2639805"/>
                  <a:pt x="789005" y="2639805"/>
                </a:cubicBezTo>
                <a:cubicBezTo>
                  <a:pt x="789005" y="2639805"/>
                  <a:pt x="888526" y="2729348"/>
                  <a:pt x="1016042" y="2841728"/>
                </a:cubicBezTo>
                <a:cubicBezTo>
                  <a:pt x="1122997" y="2935959"/>
                  <a:pt x="1244016" y="3052424"/>
                  <a:pt x="1395844" y="3084236"/>
                </a:cubicBezTo>
                <a:cubicBezTo>
                  <a:pt x="1728631" y="3153954"/>
                  <a:pt x="2045277" y="2762432"/>
                  <a:pt x="2140445" y="2904950"/>
                </a:cubicBezTo>
                <a:cubicBezTo>
                  <a:pt x="2245994" y="3062939"/>
                  <a:pt x="1886553" y="3179136"/>
                  <a:pt x="1886553" y="3179136"/>
                </a:cubicBezTo>
                <a:cubicBezTo>
                  <a:pt x="1886553" y="3179136"/>
                  <a:pt x="2030945" y="3234388"/>
                  <a:pt x="2217464" y="3244167"/>
                </a:cubicBezTo>
                <a:close/>
                <a:moveTo>
                  <a:pt x="1988753" y="2352305"/>
                </a:moveTo>
                <a:cubicBezTo>
                  <a:pt x="1892580" y="2340063"/>
                  <a:pt x="1800091" y="2293523"/>
                  <a:pt x="1815829" y="2220563"/>
                </a:cubicBezTo>
                <a:cubicBezTo>
                  <a:pt x="1839404" y="2110902"/>
                  <a:pt x="2183375" y="2184940"/>
                  <a:pt x="2184246" y="2278167"/>
                </a:cubicBezTo>
                <a:cubicBezTo>
                  <a:pt x="2184848" y="2342474"/>
                  <a:pt x="2084926" y="2364541"/>
                  <a:pt x="1988753" y="2352305"/>
                </a:cubicBezTo>
                <a:close/>
                <a:moveTo>
                  <a:pt x="2213044" y="1896041"/>
                </a:moveTo>
                <a:cubicBezTo>
                  <a:pt x="2086801" y="1891372"/>
                  <a:pt x="2054721" y="1516453"/>
                  <a:pt x="2180696" y="1501779"/>
                </a:cubicBezTo>
                <a:cubicBezTo>
                  <a:pt x="2340761" y="1483120"/>
                  <a:pt x="2350003" y="1901111"/>
                  <a:pt x="2213044" y="1896041"/>
                </a:cubicBezTo>
                <a:close/>
                <a:moveTo>
                  <a:pt x="1721331" y="1158658"/>
                </a:moveTo>
                <a:cubicBezTo>
                  <a:pt x="1636476" y="1155095"/>
                  <a:pt x="1569772" y="929779"/>
                  <a:pt x="1644044" y="876462"/>
                </a:cubicBezTo>
                <a:cubicBezTo>
                  <a:pt x="1751535" y="799303"/>
                  <a:pt x="1839404" y="1082631"/>
                  <a:pt x="1758434" y="1145485"/>
                </a:cubicBezTo>
                <a:cubicBezTo>
                  <a:pt x="1745910" y="1155182"/>
                  <a:pt x="1733453" y="1159160"/>
                  <a:pt x="1721331" y="1158658"/>
                </a:cubicBezTo>
                <a:close/>
              </a:path>
            </a:pathLst>
          </a:custGeom>
          <a:blipFill rotWithShape="1">
            <a:blip r:embed="rId2">
              <a:alphaModFix amt="60000"/>
            </a:blip>
            <a:stretch>
              <a:fillRect l="-12368" t="-77398" r="-8409" b="-62099"/>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61" name="Google Shape;161;p7"/>
          <p:cNvGrpSpPr/>
          <p:nvPr/>
        </p:nvGrpSpPr>
        <p:grpSpPr>
          <a:xfrm rot="5400000" flipH="1">
            <a:off x="10317378" y="-37113"/>
            <a:ext cx="1862054" cy="1908957"/>
            <a:chOff x="7274182" y="322119"/>
            <a:chExt cx="3396049" cy="2270946"/>
          </a:xfrm>
        </p:grpSpPr>
        <p:sp>
          <p:nvSpPr>
            <p:cNvPr id="162" name="Google Shape;162;p7"/>
            <p:cNvSpPr/>
            <p:nvPr/>
          </p:nvSpPr>
          <p:spPr>
            <a:xfrm>
              <a:off x="7274182" y="322119"/>
              <a:ext cx="3396049" cy="2270946"/>
            </a:xfrm>
            <a:custGeom>
              <a:avLst/>
              <a:gdLst/>
              <a:ahLst/>
              <a:cxnLst/>
              <a:rect l="l" t="t" r="r" b="b"/>
              <a:pathLst>
                <a:path w="3396049" h="2523273" extrusionOk="0">
                  <a:moveTo>
                    <a:pt x="3396050" y="2523274"/>
                  </a:moveTo>
                  <a:cubicBezTo>
                    <a:pt x="3396050" y="2523274"/>
                    <a:pt x="2776352" y="2462409"/>
                    <a:pt x="2264680" y="2430296"/>
                  </a:cubicBezTo>
                  <a:cubicBezTo>
                    <a:pt x="1660386" y="2392363"/>
                    <a:pt x="1567629" y="2140411"/>
                    <a:pt x="1071228" y="2196119"/>
                  </a:cubicBezTo>
                  <a:cubicBezTo>
                    <a:pt x="481413" y="2262315"/>
                    <a:pt x="0" y="1883364"/>
                    <a:pt x="0" y="1573622"/>
                  </a:cubicBezTo>
                  <a:cubicBezTo>
                    <a:pt x="0" y="1353570"/>
                    <a:pt x="232369" y="1240500"/>
                    <a:pt x="565906" y="1007971"/>
                  </a:cubicBezTo>
                  <a:cubicBezTo>
                    <a:pt x="748413" y="880729"/>
                    <a:pt x="816417" y="443036"/>
                    <a:pt x="1365506" y="285798"/>
                  </a:cubicBezTo>
                  <a:cubicBezTo>
                    <a:pt x="1748656" y="176089"/>
                    <a:pt x="1959687" y="257776"/>
                    <a:pt x="2564116" y="180150"/>
                  </a:cubicBezTo>
                  <a:cubicBezTo>
                    <a:pt x="3259559" y="90827"/>
                    <a:pt x="3396050" y="0"/>
                    <a:pt x="3396050" y="0"/>
                  </a:cubicBezTo>
                </a:path>
              </a:pathLst>
            </a:custGeom>
            <a:noFill/>
            <a:ln w="19050" cap="rnd"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3" name="Google Shape;163;p7"/>
            <p:cNvSpPr/>
            <p:nvPr/>
          </p:nvSpPr>
          <p:spPr>
            <a:xfrm>
              <a:off x="7722048" y="460066"/>
              <a:ext cx="2948183" cy="1882338"/>
            </a:xfrm>
            <a:custGeom>
              <a:avLst/>
              <a:gdLst/>
              <a:ahLst/>
              <a:cxnLst/>
              <a:rect l="l" t="t" r="r" b="b"/>
              <a:pathLst>
                <a:path w="2948183" h="2051595" extrusionOk="0">
                  <a:moveTo>
                    <a:pt x="2948184" y="1978529"/>
                  </a:moveTo>
                  <a:cubicBezTo>
                    <a:pt x="2948184" y="1978529"/>
                    <a:pt x="2471874" y="2081030"/>
                    <a:pt x="2173310" y="2043224"/>
                  </a:cubicBezTo>
                  <a:cubicBezTo>
                    <a:pt x="1890886" y="2007454"/>
                    <a:pt x="1608999" y="1887472"/>
                    <a:pt x="1250159" y="1817694"/>
                  </a:cubicBezTo>
                  <a:cubicBezTo>
                    <a:pt x="709958" y="1712647"/>
                    <a:pt x="75258" y="2028369"/>
                    <a:pt x="4675" y="1509874"/>
                  </a:cubicBezTo>
                  <a:cubicBezTo>
                    <a:pt x="-65271" y="996080"/>
                    <a:pt x="669640" y="1057186"/>
                    <a:pt x="871027" y="875422"/>
                  </a:cubicBezTo>
                  <a:cubicBezTo>
                    <a:pt x="1119362" y="651298"/>
                    <a:pt x="1048437" y="488407"/>
                    <a:pt x="1257057" y="359217"/>
                  </a:cubicBezTo>
                  <a:cubicBezTo>
                    <a:pt x="1367161" y="291032"/>
                    <a:pt x="1727473" y="281281"/>
                    <a:pt x="2122880" y="226303"/>
                  </a:cubicBezTo>
                  <a:cubicBezTo>
                    <a:pt x="2336656" y="196587"/>
                    <a:pt x="2535833" y="-13342"/>
                    <a:pt x="2948184" y="670"/>
                  </a:cubicBezTo>
                </a:path>
              </a:pathLst>
            </a:custGeom>
            <a:noFill/>
            <a:ln w="19050" cap="rnd"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 name="Google Shape;164;p7"/>
            <p:cNvSpPr/>
            <p:nvPr/>
          </p:nvSpPr>
          <p:spPr>
            <a:xfrm>
              <a:off x="8291799" y="667875"/>
              <a:ext cx="2378432" cy="1378624"/>
            </a:xfrm>
            <a:custGeom>
              <a:avLst/>
              <a:gdLst/>
              <a:ahLst/>
              <a:cxnLst/>
              <a:rect l="l" t="t" r="r" b="b"/>
              <a:pathLst>
                <a:path w="2378432" h="1455012" extrusionOk="0">
                  <a:moveTo>
                    <a:pt x="2378433" y="1401835"/>
                  </a:moveTo>
                  <a:cubicBezTo>
                    <a:pt x="2378433" y="1401835"/>
                    <a:pt x="2149253" y="1448046"/>
                    <a:pt x="1885782" y="1454803"/>
                  </a:cubicBezTo>
                  <a:cubicBezTo>
                    <a:pt x="1610457" y="1461862"/>
                    <a:pt x="1308813" y="1287640"/>
                    <a:pt x="967252" y="1309145"/>
                  </a:cubicBezTo>
                  <a:cubicBezTo>
                    <a:pt x="553896" y="1335164"/>
                    <a:pt x="48655" y="1449084"/>
                    <a:pt x="1506" y="1257556"/>
                  </a:cubicBezTo>
                  <a:cubicBezTo>
                    <a:pt x="-34592" y="1110973"/>
                    <a:pt x="588053" y="850107"/>
                    <a:pt x="796672" y="785907"/>
                  </a:cubicBezTo>
                  <a:cubicBezTo>
                    <a:pt x="1048356" y="708440"/>
                    <a:pt x="935105" y="424161"/>
                    <a:pt x="1230790" y="220698"/>
                  </a:cubicBezTo>
                  <a:cubicBezTo>
                    <a:pt x="1513347" y="26243"/>
                    <a:pt x="2378433" y="0"/>
                    <a:pt x="2378433" y="0"/>
                  </a:cubicBezTo>
                </a:path>
              </a:pathLst>
            </a:custGeom>
            <a:noFill/>
            <a:ln w="19050" cap="rnd"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 name="Google Shape;165;p7"/>
            <p:cNvSpPr/>
            <p:nvPr/>
          </p:nvSpPr>
          <p:spPr>
            <a:xfrm>
              <a:off x="8752654" y="888573"/>
              <a:ext cx="1917577" cy="923694"/>
            </a:xfrm>
            <a:custGeom>
              <a:avLst/>
              <a:gdLst/>
              <a:ahLst/>
              <a:cxnLst/>
              <a:rect l="l" t="t" r="r" b="b"/>
              <a:pathLst>
                <a:path w="1917577" h="995897" extrusionOk="0">
                  <a:moveTo>
                    <a:pt x="1917578" y="844164"/>
                  </a:moveTo>
                  <a:cubicBezTo>
                    <a:pt x="1917578" y="844164"/>
                    <a:pt x="1546482" y="922260"/>
                    <a:pt x="1424793" y="929815"/>
                  </a:cubicBezTo>
                  <a:cubicBezTo>
                    <a:pt x="1273501" y="939218"/>
                    <a:pt x="1136677" y="857826"/>
                    <a:pt x="909505" y="888198"/>
                  </a:cubicBezTo>
                  <a:cubicBezTo>
                    <a:pt x="481482" y="945399"/>
                    <a:pt x="33503" y="1079606"/>
                    <a:pt x="619" y="921390"/>
                  </a:cubicBezTo>
                  <a:cubicBezTo>
                    <a:pt x="-21616" y="814307"/>
                    <a:pt x="561515" y="789119"/>
                    <a:pt x="690170" y="627916"/>
                  </a:cubicBezTo>
                  <a:cubicBezTo>
                    <a:pt x="777636" y="518328"/>
                    <a:pt x="802483" y="345833"/>
                    <a:pt x="982304" y="252065"/>
                  </a:cubicBezTo>
                  <a:cubicBezTo>
                    <a:pt x="1354806" y="57864"/>
                    <a:pt x="1337460" y="233487"/>
                    <a:pt x="1912152" y="0"/>
                  </a:cubicBezTo>
                </a:path>
              </a:pathLst>
            </a:custGeom>
            <a:noFill/>
            <a:ln w="19050" cap="rnd"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 name="Google Shape;166;p7"/>
            <p:cNvSpPr/>
            <p:nvPr/>
          </p:nvSpPr>
          <p:spPr>
            <a:xfrm>
              <a:off x="9585477" y="1154949"/>
              <a:ext cx="1084754" cy="461323"/>
            </a:xfrm>
            <a:custGeom>
              <a:avLst/>
              <a:gdLst/>
              <a:ahLst/>
              <a:cxnLst/>
              <a:rect l="l" t="t" r="r" b="b"/>
              <a:pathLst>
                <a:path w="1084754" h="522746" extrusionOk="0">
                  <a:moveTo>
                    <a:pt x="1084755" y="240432"/>
                  </a:moveTo>
                  <a:cubicBezTo>
                    <a:pt x="1084755" y="240432"/>
                    <a:pt x="936678" y="338192"/>
                    <a:pt x="728795" y="377659"/>
                  </a:cubicBezTo>
                  <a:cubicBezTo>
                    <a:pt x="606168" y="400932"/>
                    <a:pt x="464722" y="373802"/>
                    <a:pt x="355288" y="428806"/>
                  </a:cubicBezTo>
                  <a:cubicBezTo>
                    <a:pt x="169640" y="522133"/>
                    <a:pt x="32413" y="553436"/>
                    <a:pt x="3213" y="488258"/>
                  </a:cubicBezTo>
                  <a:cubicBezTo>
                    <a:pt x="-21700" y="432677"/>
                    <a:pt x="102667" y="436528"/>
                    <a:pt x="223754" y="360548"/>
                  </a:cubicBezTo>
                  <a:cubicBezTo>
                    <a:pt x="341559" y="286637"/>
                    <a:pt x="453604" y="132861"/>
                    <a:pt x="606168" y="80595"/>
                  </a:cubicBezTo>
                  <a:cubicBezTo>
                    <a:pt x="857048" y="-5337"/>
                    <a:pt x="1084755" y="67"/>
                    <a:pt x="1084755" y="67"/>
                  </a:cubicBezTo>
                </a:path>
              </a:pathLst>
            </a:custGeom>
            <a:noFill/>
            <a:ln w="19050" cap="rnd"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67" name="Google Shape;167;p7"/>
          <p:cNvSpPr/>
          <p:nvPr/>
        </p:nvSpPr>
        <p:spPr>
          <a:xfrm rot="5400000">
            <a:off x="-462658" y="6119355"/>
            <a:ext cx="1131345" cy="114589"/>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012 Title and text right">
  <p:cSld name="CUSTOM_16">
    <p:spTree>
      <p:nvGrpSpPr>
        <p:cNvPr id="1" name="Shape 313"/>
        <p:cNvGrpSpPr/>
        <p:nvPr/>
      </p:nvGrpSpPr>
      <p:grpSpPr>
        <a:xfrm>
          <a:off x="0" y="0"/>
          <a:ext cx="0" cy="0"/>
          <a:chOff x="0" y="0"/>
          <a:chExt cx="0" cy="0"/>
        </a:xfrm>
      </p:grpSpPr>
      <p:sp>
        <p:nvSpPr>
          <p:cNvPr id="314" name="Google Shape;314;p14"/>
          <p:cNvSpPr/>
          <p:nvPr/>
        </p:nvSpPr>
        <p:spPr>
          <a:xfrm>
            <a:off x="7779672" y="-41743"/>
            <a:ext cx="4466875" cy="1844654"/>
          </a:xfrm>
          <a:custGeom>
            <a:avLst/>
            <a:gdLst/>
            <a:ahLst/>
            <a:cxnLst/>
            <a:rect l="l" t="t" r="r" b="b"/>
            <a:pathLst>
              <a:path w="4466875" h="1844654" extrusionOk="0">
                <a:moveTo>
                  <a:pt x="0" y="16241"/>
                </a:moveTo>
                <a:cubicBezTo>
                  <a:pt x="0" y="16241"/>
                  <a:pt x="455943" y="529256"/>
                  <a:pt x="1335950" y="497065"/>
                </a:cubicBezTo>
                <a:cubicBezTo>
                  <a:pt x="1916215" y="475838"/>
                  <a:pt x="2294483" y="1218708"/>
                  <a:pt x="2839507" y="1564307"/>
                </a:cubicBezTo>
                <a:cubicBezTo>
                  <a:pt x="3514725" y="1992457"/>
                  <a:pt x="4466875" y="1802803"/>
                  <a:pt x="4466875" y="1802803"/>
                </a:cubicBezTo>
                <a:lnTo>
                  <a:pt x="4466875" y="0"/>
                </a:lnTo>
                <a:lnTo>
                  <a:pt x="0" y="16241"/>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5" name="Google Shape;315;p14"/>
          <p:cNvSpPr/>
          <p:nvPr/>
        </p:nvSpPr>
        <p:spPr>
          <a:xfrm>
            <a:off x="7808022" y="-30687"/>
            <a:ext cx="4466875" cy="1844654"/>
          </a:xfrm>
          <a:custGeom>
            <a:avLst/>
            <a:gdLst/>
            <a:ahLst/>
            <a:cxnLst/>
            <a:rect l="l" t="t" r="r" b="b"/>
            <a:pathLst>
              <a:path w="4466875" h="1844654" extrusionOk="0">
                <a:moveTo>
                  <a:pt x="0" y="16241"/>
                </a:moveTo>
                <a:cubicBezTo>
                  <a:pt x="0" y="16241"/>
                  <a:pt x="455943" y="529256"/>
                  <a:pt x="1335950" y="497065"/>
                </a:cubicBezTo>
                <a:cubicBezTo>
                  <a:pt x="1916215" y="475838"/>
                  <a:pt x="2294483" y="1218708"/>
                  <a:pt x="2839507" y="1564307"/>
                </a:cubicBezTo>
                <a:cubicBezTo>
                  <a:pt x="3514725" y="1992457"/>
                  <a:pt x="4466875" y="1802803"/>
                  <a:pt x="4466875" y="1802803"/>
                </a:cubicBezTo>
                <a:lnTo>
                  <a:pt x="4466875" y="0"/>
                </a:lnTo>
                <a:lnTo>
                  <a:pt x="0" y="16241"/>
                </a:lnTo>
                <a:close/>
              </a:path>
            </a:pathLst>
          </a:custGeom>
          <a:blipFill rotWithShape="1">
            <a:blip r:embed="rId2">
              <a:alphaModFix amt="60000"/>
            </a:blip>
            <a:stretch>
              <a:fillRect/>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6" name="Google Shape;316;p14"/>
          <p:cNvSpPr/>
          <p:nvPr/>
        </p:nvSpPr>
        <p:spPr>
          <a:xfrm>
            <a:off x="-38100" y="3099500"/>
            <a:ext cx="4193795" cy="3873338"/>
          </a:xfrm>
          <a:custGeom>
            <a:avLst/>
            <a:gdLst/>
            <a:ahLst/>
            <a:cxnLst/>
            <a:rect l="l" t="t" r="r" b="b"/>
            <a:pathLst>
              <a:path w="3375288" h="3117375" extrusionOk="0">
                <a:moveTo>
                  <a:pt x="1975" y="98343"/>
                </a:moveTo>
                <a:cubicBezTo>
                  <a:pt x="1975" y="98343"/>
                  <a:pt x="577474" y="-120457"/>
                  <a:pt x="1027019" y="94666"/>
                </a:cubicBezTo>
                <a:cubicBezTo>
                  <a:pt x="1473908" y="308523"/>
                  <a:pt x="1208682" y="764004"/>
                  <a:pt x="1583542" y="1180521"/>
                </a:cubicBezTo>
                <a:cubicBezTo>
                  <a:pt x="2273581" y="1947231"/>
                  <a:pt x="3375288" y="1408703"/>
                  <a:pt x="3375288" y="3087842"/>
                </a:cubicBezTo>
                <a:cubicBezTo>
                  <a:pt x="3375288" y="3120190"/>
                  <a:pt x="3375288" y="3117310"/>
                  <a:pt x="3375288" y="3117310"/>
                </a:cubicBezTo>
                <a:lnTo>
                  <a:pt x="0" y="3104049"/>
                </a:lnTo>
                <a:lnTo>
                  <a:pt x="1975" y="98343"/>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317" name="Google Shape;317;p14"/>
          <p:cNvSpPr/>
          <p:nvPr/>
        </p:nvSpPr>
        <p:spPr>
          <a:xfrm>
            <a:off x="8850497" y="-25503"/>
            <a:ext cx="3396050" cy="2263568"/>
          </a:xfrm>
          <a:custGeom>
            <a:avLst/>
            <a:gdLst/>
            <a:ahLst/>
            <a:cxnLst/>
            <a:rect l="l" t="t" r="r" b="b"/>
            <a:pathLst>
              <a:path w="3396050" h="2263568" extrusionOk="0">
                <a:moveTo>
                  <a:pt x="1534546" y="0"/>
                </a:moveTo>
                <a:cubicBezTo>
                  <a:pt x="1534546" y="0"/>
                  <a:pt x="1410312" y="526660"/>
                  <a:pt x="684341" y="820382"/>
                </a:cubicBezTo>
                <a:cubicBezTo>
                  <a:pt x="-181166" y="1170555"/>
                  <a:pt x="-233727" y="2010707"/>
                  <a:pt x="572463" y="2127226"/>
                </a:cubicBezTo>
                <a:cubicBezTo>
                  <a:pt x="912424" y="2176364"/>
                  <a:pt x="1480700" y="1942073"/>
                  <a:pt x="2184248" y="1976156"/>
                </a:cubicBezTo>
                <a:cubicBezTo>
                  <a:pt x="2887728" y="2010245"/>
                  <a:pt x="3386608" y="2263569"/>
                  <a:pt x="3386608" y="2263569"/>
                </a:cubicBezTo>
                <a:lnTo>
                  <a:pt x="3396051" y="0"/>
                </a:lnTo>
                <a:lnTo>
                  <a:pt x="1534546" y="0"/>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8" name="Google Shape;318;p14"/>
          <p:cNvSpPr/>
          <p:nvPr/>
        </p:nvSpPr>
        <p:spPr>
          <a:xfrm>
            <a:off x="7175775" y="4388325"/>
            <a:ext cx="5012577" cy="2467876"/>
          </a:xfrm>
          <a:custGeom>
            <a:avLst/>
            <a:gdLst/>
            <a:ahLst/>
            <a:cxnLst/>
            <a:rect l="l" t="t" r="r" b="b"/>
            <a:pathLst>
              <a:path w="6285363" h="3094515" extrusionOk="0">
                <a:moveTo>
                  <a:pt x="6285364" y="64726"/>
                </a:moveTo>
                <a:cubicBezTo>
                  <a:pt x="6140435" y="33738"/>
                  <a:pt x="5667742" y="-143934"/>
                  <a:pt x="4777340" y="266897"/>
                </a:cubicBezTo>
                <a:cubicBezTo>
                  <a:pt x="3641672" y="790904"/>
                  <a:pt x="4051893" y="2200216"/>
                  <a:pt x="2889314" y="1940309"/>
                </a:cubicBezTo>
                <a:cubicBezTo>
                  <a:pt x="1814845" y="1700105"/>
                  <a:pt x="1419606" y="1862748"/>
                  <a:pt x="784411" y="2135936"/>
                </a:cubicBezTo>
                <a:cubicBezTo>
                  <a:pt x="149215" y="2409124"/>
                  <a:pt x="0" y="3094516"/>
                  <a:pt x="0" y="3094516"/>
                </a:cubicBezTo>
                <a:lnTo>
                  <a:pt x="6285364" y="3091435"/>
                </a:lnTo>
                <a:lnTo>
                  <a:pt x="6285364" y="64726"/>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9" name="Google Shape;319;p14"/>
          <p:cNvSpPr txBox="1">
            <a:spLocks noGrp="1"/>
          </p:cNvSpPr>
          <p:nvPr>
            <p:ph type="title"/>
          </p:nvPr>
        </p:nvSpPr>
        <p:spPr>
          <a:xfrm>
            <a:off x="4918988" y="2122000"/>
            <a:ext cx="5581500" cy="1242900"/>
          </a:xfrm>
          <a:prstGeom prst="rect">
            <a:avLst/>
          </a:prstGeom>
        </p:spPr>
        <p:txBody>
          <a:bodyPr spcFirstLastPara="1" wrap="square" lIns="121900" tIns="121900" rIns="121900" bIns="121900" anchor="ctr"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320" name="Google Shape;320;p14"/>
          <p:cNvSpPr txBox="1">
            <a:spLocks noGrp="1"/>
          </p:cNvSpPr>
          <p:nvPr>
            <p:ph type="body" idx="1"/>
          </p:nvPr>
        </p:nvSpPr>
        <p:spPr>
          <a:xfrm>
            <a:off x="4919088" y="3503650"/>
            <a:ext cx="5581500" cy="17025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
        <p:nvSpPr>
          <p:cNvPr id="321" name="Google Shape;321;p14"/>
          <p:cNvSpPr/>
          <p:nvPr/>
        </p:nvSpPr>
        <p:spPr>
          <a:xfrm>
            <a:off x="-38100" y="3099425"/>
            <a:ext cx="4193795" cy="3873338"/>
          </a:xfrm>
          <a:custGeom>
            <a:avLst/>
            <a:gdLst/>
            <a:ahLst/>
            <a:cxnLst/>
            <a:rect l="l" t="t" r="r" b="b"/>
            <a:pathLst>
              <a:path w="3375288" h="3117375" extrusionOk="0">
                <a:moveTo>
                  <a:pt x="1975" y="98343"/>
                </a:moveTo>
                <a:cubicBezTo>
                  <a:pt x="1975" y="98343"/>
                  <a:pt x="577474" y="-120457"/>
                  <a:pt x="1027019" y="94666"/>
                </a:cubicBezTo>
                <a:cubicBezTo>
                  <a:pt x="1473908" y="308523"/>
                  <a:pt x="1208682" y="764004"/>
                  <a:pt x="1583542" y="1180521"/>
                </a:cubicBezTo>
                <a:cubicBezTo>
                  <a:pt x="2273581" y="1947231"/>
                  <a:pt x="3375288" y="1408703"/>
                  <a:pt x="3375288" y="3087842"/>
                </a:cubicBezTo>
                <a:cubicBezTo>
                  <a:pt x="3375288" y="3120190"/>
                  <a:pt x="3375288" y="3117310"/>
                  <a:pt x="3375288" y="3117310"/>
                </a:cubicBezTo>
                <a:lnTo>
                  <a:pt x="0" y="3104049"/>
                </a:lnTo>
                <a:lnTo>
                  <a:pt x="1975" y="98343"/>
                </a:lnTo>
                <a:close/>
              </a:path>
            </a:pathLst>
          </a:custGeom>
          <a:blipFill rotWithShape="1">
            <a:blip r:embed="rId2">
              <a:alphaModFix amt="60000"/>
            </a:blip>
            <a:stretch>
              <a:fillRect/>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Google Shape;322;p14"/>
          <p:cNvSpPr/>
          <p:nvPr/>
        </p:nvSpPr>
        <p:spPr>
          <a:xfrm>
            <a:off x="8850497" y="-25493"/>
            <a:ext cx="3396050" cy="2263568"/>
          </a:xfrm>
          <a:custGeom>
            <a:avLst/>
            <a:gdLst/>
            <a:ahLst/>
            <a:cxnLst/>
            <a:rect l="l" t="t" r="r" b="b"/>
            <a:pathLst>
              <a:path w="3396050" h="2263568" extrusionOk="0">
                <a:moveTo>
                  <a:pt x="1534546" y="0"/>
                </a:moveTo>
                <a:cubicBezTo>
                  <a:pt x="1534546" y="0"/>
                  <a:pt x="1410312" y="526660"/>
                  <a:pt x="684341" y="820382"/>
                </a:cubicBezTo>
                <a:cubicBezTo>
                  <a:pt x="-181166" y="1170555"/>
                  <a:pt x="-233727" y="2010707"/>
                  <a:pt x="572463" y="2127226"/>
                </a:cubicBezTo>
                <a:cubicBezTo>
                  <a:pt x="912424" y="2176364"/>
                  <a:pt x="1480700" y="1942073"/>
                  <a:pt x="2184248" y="1976156"/>
                </a:cubicBezTo>
                <a:cubicBezTo>
                  <a:pt x="2887728" y="2010245"/>
                  <a:pt x="3386608" y="2263569"/>
                  <a:pt x="3386608" y="2263569"/>
                </a:cubicBezTo>
                <a:lnTo>
                  <a:pt x="3396051" y="0"/>
                </a:lnTo>
                <a:lnTo>
                  <a:pt x="1534546" y="0"/>
                </a:lnTo>
                <a:close/>
              </a:path>
            </a:pathLst>
          </a:custGeom>
          <a:blipFill rotWithShape="1">
            <a:blip r:embed="rId2">
              <a:alphaModFix amt="60000"/>
            </a:blip>
            <a:stretch>
              <a:fillRect/>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 name="Google Shape;323;p14"/>
          <p:cNvSpPr/>
          <p:nvPr/>
        </p:nvSpPr>
        <p:spPr>
          <a:xfrm>
            <a:off x="7175775" y="4388335"/>
            <a:ext cx="5012577" cy="2467876"/>
          </a:xfrm>
          <a:custGeom>
            <a:avLst/>
            <a:gdLst/>
            <a:ahLst/>
            <a:cxnLst/>
            <a:rect l="l" t="t" r="r" b="b"/>
            <a:pathLst>
              <a:path w="6285363" h="3094515" extrusionOk="0">
                <a:moveTo>
                  <a:pt x="6285364" y="64726"/>
                </a:moveTo>
                <a:cubicBezTo>
                  <a:pt x="6140435" y="33738"/>
                  <a:pt x="5667742" y="-143934"/>
                  <a:pt x="4777340" y="266897"/>
                </a:cubicBezTo>
                <a:cubicBezTo>
                  <a:pt x="3641672" y="790904"/>
                  <a:pt x="4051893" y="2200216"/>
                  <a:pt x="2889314" y="1940309"/>
                </a:cubicBezTo>
                <a:cubicBezTo>
                  <a:pt x="1814845" y="1700105"/>
                  <a:pt x="1419606" y="1862748"/>
                  <a:pt x="784411" y="2135936"/>
                </a:cubicBezTo>
                <a:cubicBezTo>
                  <a:pt x="149215" y="2409124"/>
                  <a:pt x="0" y="3094516"/>
                  <a:pt x="0" y="3094516"/>
                </a:cubicBezTo>
                <a:lnTo>
                  <a:pt x="6285364" y="3091435"/>
                </a:lnTo>
                <a:lnTo>
                  <a:pt x="6285364" y="64726"/>
                </a:lnTo>
                <a:close/>
              </a:path>
            </a:pathLst>
          </a:custGeom>
          <a:blipFill rotWithShape="1">
            <a:blip r:embed="rId2">
              <a:alphaModFix amt="60000"/>
            </a:blip>
            <a:stretch>
              <a:fillRect/>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24" name="Google Shape;324;p14"/>
          <p:cNvGrpSpPr/>
          <p:nvPr/>
        </p:nvGrpSpPr>
        <p:grpSpPr>
          <a:xfrm>
            <a:off x="1924191" y="3748507"/>
            <a:ext cx="3215658" cy="3261022"/>
            <a:chOff x="1368363" y="3780603"/>
            <a:chExt cx="2734403" cy="3074116"/>
          </a:xfrm>
        </p:grpSpPr>
        <p:sp>
          <p:nvSpPr>
            <p:cNvPr id="325" name="Google Shape;325;p14"/>
            <p:cNvSpPr/>
            <p:nvPr/>
          </p:nvSpPr>
          <p:spPr>
            <a:xfrm>
              <a:off x="1368363" y="3780603"/>
              <a:ext cx="2734403" cy="3067285"/>
            </a:xfrm>
            <a:custGeom>
              <a:avLst/>
              <a:gdLst/>
              <a:ahLst/>
              <a:cxnLst/>
              <a:rect l="l" t="t" r="r" b="b"/>
              <a:pathLst>
                <a:path w="2734403" h="3067285" extrusionOk="0">
                  <a:moveTo>
                    <a:pt x="15412" y="3067285"/>
                  </a:moveTo>
                  <a:cubicBezTo>
                    <a:pt x="15412" y="3067285"/>
                    <a:pt x="-44562" y="2740694"/>
                    <a:pt x="72105" y="2314191"/>
                  </a:cubicBezTo>
                  <a:cubicBezTo>
                    <a:pt x="188771" y="1887689"/>
                    <a:pt x="370187" y="1686142"/>
                    <a:pt x="482078" y="1361258"/>
                  </a:cubicBezTo>
                  <a:cubicBezTo>
                    <a:pt x="585926" y="1059720"/>
                    <a:pt x="565385" y="667227"/>
                    <a:pt x="660888" y="430846"/>
                  </a:cubicBezTo>
                  <a:cubicBezTo>
                    <a:pt x="785772" y="121768"/>
                    <a:pt x="1041762" y="-36656"/>
                    <a:pt x="1378266" y="7198"/>
                  </a:cubicBezTo>
                  <a:cubicBezTo>
                    <a:pt x="1714777" y="51058"/>
                    <a:pt x="1720697" y="351792"/>
                    <a:pt x="2006925" y="606268"/>
                  </a:cubicBezTo>
                  <a:cubicBezTo>
                    <a:pt x="2253973" y="825912"/>
                    <a:pt x="2557500" y="919874"/>
                    <a:pt x="2620334" y="1159268"/>
                  </a:cubicBezTo>
                  <a:cubicBezTo>
                    <a:pt x="2692109" y="1432738"/>
                    <a:pt x="2496703" y="1719923"/>
                    <a:pt x="2486074" y="1975705"/>
                  </a:cubicBezTo>
                  <a:cubicBezTo>
                    <a:pt x="2479765" y="2127478"/>
                    <a:pt x="2624801" y="2231668"/>
                    <a:pt x="2693616" y="2415173"/>
                  </a:cubicBezTo>
                  <a:cubicBezTo>
                    <a:pt x="2772643" y="2625916"/>
                    <a:pt x="2712495" y="3067285"/>
                    <a:pt x="2712495" y="3067285"/>
                  </a:cubicBezTo>
                </a:path>
              </a:pathLst>
            </a:custGeom>
            <a:noFill/>
            <a:ln w="19050" cap="rnd"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6" name="Google Shape;326;p14"/>
            <p:cNvSpPr/>
            <p:nvPr/>
          </p:nvSpPr>
          <p:spPr>
            <a:xfrm>
              <a:off x="1619527" y="4122620"/>
              <a:ext cx="2133471" cy="2725268"/>
            </a:xfrm>
            <a:custGeom>
              <a:avLst/>
              <a:gdLst/>
              <a:ahLst/>
              <a:cxnLst/>
              <a:rect l="l" t="t" r="r" b="b"/>
              <a:pathLst>
                <a:path w="2133471" h="2725268" extrusionOk="0">
                  <a:moveTo>
                    <a:pt x="68116" y="2725268"/>
                  </a:moveTo>
                  <a:cubicBezTo>
                    <a:pt x="68116" y="2725268"/>
                    <a:pt x="-49220" y="2276404"/>
                    <a:pt x="24109" y="2026080"/>
                  </a:cubicBezTo>
                  <a:cubicBezTo>
                    <a:pt x="99446" y="1768899"/>
                    <a:pt x="382895" y="1492884"/>
                    <a:pt x="512527" y="1266584"/>
                  </a:cubicBezTo>
                  <a:cubicBezTo>
                    <a:pt x="753039" y="846712"/>
                    <a:pt x="598748" y="-41265"/>
                    <a:pt x="1111765" y="1490"/>
                  </a:cubicBezTo>
                  <a:cubicBezTo>
                    <a:pt x="1308872" y="17912"/>
                    <a:pt x="1358271" y="401645"/>
                    <a:pt x="1476357" y="553466"/>
                  </a:cubicBezTo>
                  <a:cubicBezTo>
                    <a:pt x="1631051" y="752361"/>
                    <a:pt x="2012761" y="731024"/>
                    <a:pt x="2098493" y="941277"/>
                  </a:cubicBezTo>
                  <a:cubicBezTo>
                    <a:pt x="2193152" y="1173411"/>
                    <a:pt x="1924646" y="1396779"/>
                    <a:pt x="1952975" y="1708342"/>
                  </a:cubicBezTo>
                  <a:cubicBezTo>
                    <a:pt x="1972182" y="1919654"/>
                    <a:pt x="2059783" y="1982542"/>
                    <a:pt x="2100515" y="2297742"/>
                  </a:cubicBezTo>
                  <a:cubicBezTo>
                    <a:pt x="2141255" y="2612955"/>
                    <a:pt x="2132730" y="2725268"/>
                    <a:pt x="2132730" y="2725268"/>
                  </a:cubicBezTo>
                </a:path>
              </a:pathLst>
            </a:custGeom>
            <a:noFill/>
            <a:ln w="19050" cap="rnd"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7" name="Google Shape;327;p14"/>
            <p:cNvSpPr/>
            <p:nvPr/>
          </p:nvSpPr>
          <p:spPr>
            <a:xfrm>
              <a:off x="1987214" y="4559233"/>
              <a:ext cx="1592855" cy="2288654"/>
            </a:xfrm>
            <a:custGeom>
              <a:avLst/>
              <a:gdLst/>
              <a:ahLst/>
              <a:cxnLst/>
              <a:rect l="l" t="t" r="r" b="b"/>
              <a:pathLst>
                <a:path w="1592855" h="2288654" extrusionOk="0">
                  <a:moveTo>
                    <a:pt x="36766" y="2288655"/>
                  </a:moveTo>
                  <a:cubicBezTo>
                    <a:pt x="36766" y="2288655"/>
                    <a:pt x="-50854" y="2015427"/>
                    <a:pt x="44434" y="1618754"/>
                  </a:cubicBezTo>
                  <a:cubicBezTo>
                    <a:pt x="95514" y="1406136"/>
                    <a:pt x="268110" y="1286135"/>
                    <a:pt x="351444" y="1056619"/>
                  </a:cubicBezTo>
                  <a:cubicBezTo>
                    <a:pt x="521675" y="587777"/>
                    <a:pt x="513209" y="80326"/>
                    <a:pt x="667588" y="12047"/>
                  </a:cubicBezTo>
                  <a:cubicBezTo>
                    <a:pt x="870348" y="-77636"/>
                    <a:pt x="968228" y="361015"/>
                    <a:pt x="1034987" y="416414"/>
                  </a:cubicBezTo>
                  <a:cubicBezTo>
                    <a:pt x="1143831" y="506734"/>
                    <a:pt x="1400189" y="522613"/>
                    <a:pt x="1440232" y="704002"/>
                  </a:cubicBezTo>
                  <a:cubicBezTo>
                    <a:pt x="1482170" y="893990"/>
                    <a:pt x="1388073" y="1194811"/>
                    <a:pt x="1388073" y="1478400"/>
                  </a:cubicBezTo>
                  <a:cubicBezTo>
                    <a:pt x="1388073" y="1861490"/>
                    <a:pt x="1592856" y="2288655"/>
                    <a:pt x="1592856" y="2288655"/>
                  </a:cubicBezTo>
                </a:path>
              </a:pathLst>
            </a:custGeom>
            <a:noFill/>
            <a:ln w="19050" cap="rnd"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8" name="Google Shape;328;p14"/>
            <p:cNvSpPr/>
            <p:nvPr/>
          </p:nvSpPr>
          <p:spPr>
            <a:xfrm>
              <a:off x="2295014" y="4989271"/>
              <a:ext cx="931439" cy="1865448"/>
            </a:xfrm>
            <a:custGeom>
              <a:avLst/>
              <a:gdLst/>
              <a:ahLst/>
              <a:cxnLst/>
              <a:rect l="l" t="t" r="r" b="b"/>
              <a:pathLst>
                <a:path w="931439" h="1865448" extrusionOk="0">
                  <a:moveTo>
                    <a:pt x="23653" y="1865449"/>
                  </a:moveTo>
                  <a:cubicBezTo>
                    <a:pt x="23653" y="1865449"/>
                    <a:pt x="-33843" y="1594062"/>
                    <a:pt x="30451" y="1277978"/>
                  </a:cubicBezTo>
                  <a:cubicBezTo>
                    <a:pt x="68672" y="1090086"/>
                    <a:pt x="298227" y="933591"/>
                    <a:pt x="359789" y="749021"/>
                  </a:cubicBezTo>
                  <a:cubicBezTo>
                    <a:pt x="444649" y="494579"/>
                    <a:pt x="291275" y="62524"/>
                    <a:pt x="440551" y="6334"/>
                  </a:cubicBezTo>
                  <a:cubicBezTo>
                    <a:pt x="570980" y="-42763"/>
                    <a:pt x="622951" y="206904"/>
                    <a:pt x="663181" y="295415"/>
                  </a:cubicBezTo>
                  <a:cubicBezTo>
                    <a:pt x="720952" y="422503"/>
                    <a:pt x="823996" y="292790"/>
                    <a:pt x="903265" y="403254"/>
                  </a:cubicBezTo>
                  <a:cubicBezTo>
                    <a:pt x="1021766" y="568382"/>
                    <a:pt x="722452" y="876684"/>
                    <a:pt x="812041" y="1183044"/>
                  </a:cubicBezTo>
                  <a:cubicBezTo>
                    <a:pt x="908636" y="1513360"/>
                    <a:pt x="864414" y="1858617"/>
                    <a:pt x="864414" y="1858617"/>
                  </a:cubicBezTo>
                </a:path>
              </a:pathLst>
            </a:custGeom>
            <a:noFill/>
            <a:ln w="19050" cap="rnd"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9" name="Google Shape;329;p14"/>
            <p:cNvSpPr/>
            <p:nvPr/>
          </p:nvSpPr>
          <p:spPr>
            <a:xfrm>
              <a:off x="2549823" y="5507336"/>
              <a:ext cx="476967" cy="1340552"/>
            </a:xfrm>
            <a:custGeom>
              <a:avLst/>
              <a:gdLst/>
              <a:ahLst/>
              <a:cxnLst/>
              <a:rect l="l" t="t" r="r" b="b"/>
              <a:pathLst>
                <a:path w="476967" h="1340552" extrusionOk="0">
                  <a:moveTo>
                    <a:pt x="37384" y="1340552"/>
                  </a:moveTo>
                  <a:cubicBezTo>
                    <a:pt x="37384" y="1340552"/>
                    <a:pt x="-34371" y="1162178"/>
                    <a:pt x="20942" y="937377"/>
                  </a:cubicBezTo>
                  <a:cubicBezTo>
                    <a:pt x="76254" y="712577"/>
                    <a:pt x="175287" y="644305"/>
                    <a:pt x="258634" y="441344"/>
                  </a:cubicBezTo>
                  <a:cubicBezTo>
                    <a:pt x="349429" y="220247"/>
                    <a:pt x="291679" y="4428"/>
                    <a:pt x="389861" y="141"/>
                  </a:cubicBezTo>
                  <a:cubicBezTo>
                    <a:pt x="595078" y="-8813"/>
                    <a:pt x="377069" y="409887"/>
                    <a:pt x="348813" y="544301"/>
                  </a:cubicBezTo>
                  <a:cubicBezTo>
                    <a:pt x="319238" y="685004"/>
                    <a:pt x="421967" y="777761"/>
                    <a:pt x="449774" y="891896"/>
                  </a:cubicBezTo>
                  <a:cubicBezTo>
                    <a:pt x="490835" y="1060393"/>
                    <a:pt x="389861" y="1166484"/>
                    <a:pt x="389861" y="1340552"/>
                  </a:cubicBezTo>
                </a:path>
              </a:pathLst>
            </a:custGeom>
            <a:noFill/>
            <a:ln w="19050" cap="rnd"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330" name="Google Shape;330;p14"/>
          <p:cNvSpPr/>
          <p:nvPr/>
        </p:nvSpPr>
        <p:spPr>
          <a:xfrm rot="514503">
            <a:off x="10224468" y="4798149"/>
            <a:ext cx="2616138" cy="2469622"/>
          </a:xfrm>
          <a:custGeom>
            <a:avLst/>
            <a:gdLst/>
            <a:ahLst/>
            <a:cxnLst/>
            <a:rect l="l" t="t" r="r" b="b"/>
            <a:pathLst>
              <a:path w="3436818" h="3244341" extrusionOk="0">
                <a:moveTo>
                  <a:pt x="2217464" y="3244167"/>
                </a:moveTo>
                <a:cubicBezTo>
                  <a:pt x="2403983" y="3254012"/>
                  <a:pt x="2617157" y="2846617"/>
                  <a:pt x="2760077" y="2522744"/>
                </a:cubicBezTo>
                <a:cubicBezTo>
                  <a:pt x="2881164" y="2248310"/>
                  <a:pt x="3344882" y="2193560"/>
                  <a:pt x="3429669" y="1722581"/>
                </a:cubicBezTo>
                <a:cubicBezTo>
                  <a:pt x="3477756" y="1455200"/>
                  <a:pt x="3267529" y="1206048"/>
                  <a:pt x="3267529" y="1206048"/>
                </a:cubicBezTo>
                <a:cubicBezTo>
                  <a:pt x="3267529" y="1206048"/>
                  <a:pt x="3044777" y="1930873"/>
                  <a:pt x="2853972" y="1753677"/>
                </a:cubicBezTo>
                <a:cubicBezTo>
                  <a:pt x="2698194" y="1609016"/>
                  <a:pt x="3150259" y="1263169"/>
                  <a:pt x="3007541" y="902796"/>
                </a:cubicBezTo>
                <a:cubicBezTo>
                  <a:pt x="2864822" y="542416"/>
                  <a:pt x="2282963" y="312097"/>
                  <a:pt x="2282963" y="312097"/>
                </a:cubicBezTo>
                <a:cubicBezTo>
                  <a:pt x="2282963" y="312097"/>
                  <a:pt x="2609589" y="1315066"/>
                  <a:pt x="2179625" y="1336317"/>
                </a:cubicBezTo>
                <a:cubicBezTo>
                  <a:pt x="1811275" y="1354520"/>
                  <a:pt x="2089279" y="720918"/>
                  <a:pt x="1990494" y="403736"/>
                </a:cubicBezTo>
                <a:cubicBezTo>
                  <a:pt x="1929750" y="208724"/>
                  <a:pt x="1190104" y="-85011"/>
                  <a:pt x="1018720" y="23291"/>
                </a:cubicBezTo>
                <a:cubicBezTo>
                  <a:pt x="911497" y="91040"/>
                  <a:pt x="1485989" y="644402"/>
                  <a:pt x="1270604" y="737052"/>
                </a:cubicBezTo>
                <a:cubicBezTo>
                  <a:pt x="1059976" y="827666"/>
                  <a:pt x="953556" y="366432"/>
                  <a:pt x="772463" y="219976"/>
                </a:cubicBezTo>
                <a:cubicBezTo>
                  <a:pt x="708905" y="168574"/>
                  <a:pt x="624989" y="158529"/>
                  <a:pt x="531294" y="170229"/>
                </a:cubicBezTo>
                <a:cubicBezTo>
                  <a:pt x="437599" y="181922"/>
                  <a:pt x="353213" y="224892"/>
                  <a:pt x="353213" y="224892"/>
                </a:cubicBezTo>
                <a:cubicBezTo>
                  <a:pt x="353213" y="224892"/>
                  <a:pt x="360178" y="316209"/>
                  <a:pt x="321133" y="429219"/>
                </a:cubicBezTo>
                <a:cubicBezTo>
                  <a:pt x="286776" y="528439"/>
                  <a:pt x="194522" y="581963"/>
                  <a:pt x="296420" y="699789"/>
                </a:cubicBezTo>
                <a:cubicBezTo>
                  <a:pt x="514417" y="951793"/>
                  <a:pt x="1225532" y="1160420"/>
                  <a:pt x="1214013" y="1277233"/>
                </a:cubicBezTo>
                <a:cubicBezTo>
                  <a:pt x="1203364" y="1385059"/>
                  <a:pt x="893683" y="1393605"/>
                  <a:pt x="605365" y="1296722"/>
                </a:cubicBezTo>
                <a:cubicBezTo>
                  <a:pt x="317048" y="1199840"/>
                  <a:pt x="60791" y="889709"/>
                  <a:pt x="60791" y="889709"/>
                </a:cubicBezTo>
                <a:cubicBezTo>
                  <a:pt x="60791" y="889709"/>
                  <a:pt x="-14614" y="973198"/>
                  <a:pt x="2538" y="1079061"/>
                </a:cubicBezTo>
                <a:cubicBezTo>
                  <a:pt x="19696" y="1184925"/>
                  <a:pt x="129411" y="1313131"/>
                  <a:pt x="129411" y="1313131"/>
                </a:cubicBezTo>
                <a:cubicBezTo>
                  <a:pt x="129411" y="1313131"/>
                  <a:pt x="56832" y="1536156"/>
                  <a:pt x="253022" y="1660283"/>
                </a:cubicBezTo>
                <a:cubicBezTo>
                  <a:pt x="697855" y="1941676"/>
                  <a:pt x="1603860" y="1766187"/>
                  <a:pt x="1578947" y="2020235"/>
                </a:cubicBezTo>
                <a:cubicBezTo>
                  <a:pt x="1570040" y="2110936"/>
                  <a:pt x="1347490" y="2179576"/>
                  <a:pt x="1084622" y="2147135"/>
                </a:cubicBezTo>
                <a:cubicBezTo>
                  <a:pt x="733149" y="2103750"/>
                  <a:pt x="319325" y="1935775"/>
                  <a:pt x="319325" y="1935775"/>
                </a:cubicBezTo>
                <a:cubicBezTo>
                  <a:pt x="319325" y="1935775"/>
                  <a:pt x="227573" y="2218829"/>
                  <a:pt x="614139" y="2334577"/>
                </a:cubicBezTo>
                <a:cubicBezTo>
                  <a:pt x="1000705" y="2450333"/>
                  <a:pt x="1862040" y="2313173"/>
                  <a:pt x="1883605" y="2391859"/>
                </a:cubicBezTo>
                <a:cubicBezTo>
                  <a:pt x="1907180" y="2478153"/>
                  <a:pt x="1558454" y="2500388"/>
                  <a:pt x="1306837" y="2596139"/>
                </a:cubicBezTo>
                <a:cubicBezTo>
                  <a:pt x="1045442" y="2695594"/>
                  <a:pt x="789005" y="2639805"/>
                  <a:pt x="789005" y="2639805"/>
                </a:cubicBezTo>
                <a:cubicBezTo>
                  <a:pt x="789005" y="2639805"/>
                  <a:pt x="888526" y="2729348"/>
                  <a:pt x="1016042" y="2841728"/>
                </a:cubicBezTo>
                <a:cubicBezTo>
                  <a:pt x="1122997" y="2935959"/>
                  <a:pt x="1244016" y="3052424"/>
                  <a:pt x="1395844" y="3084236"/>
                </a:cubicBezTo>
                <a:cubicBezTo>
                  <a:pt x="1728631" y="3153954"/>
                  <a:pt x="2045277" y="2762432"/>
                  <a:pt x="2140445" y="2904950"/>
                </a:cubicBezTo>
                <a:cubicBezTo>
                  <a:pt x="2245994" y="3062939"/>
                  <a:pt x="1886553" y="3179136"/>
                  <a:pt x="1886553" y="3179136"/>
                </a:cubicBezTo>
                <a:cubicBezTo>
                  <a:pt x="1886553" y="3179136"/>
                  <a:pt x="2030945" y="3234388"/>
                  <a:pt x="2217464" y="3244167"/>
                </a:cubicBezTo>
                <a:close/>
                <a:moveTo>
                  <a:pt x="1988753" y="2352305"/>
                </a:moveTo>
                <a:cubicBezTo>
                  <a:pt x="1892580" y="2340063"/>
                  <a:pt x="1800091" y="2293523"/>
                  <a:pt x="1815829" y="2220563"/>
                </a:cubicBezTo>
                <a:cubicBezTo>
                  <a:pt x="1839404" y="2110902"/>
                  <a:pt x="2183375" y="2184940"/>
                  <a:pt x="2184246" y="2278167"/>
                </a:cubicBezTo>
                <a:cubicBezTo>
                  <a:pt x="2184848" y="2342474"/>
                  <a:pt x="2084926" y="2364541"/>
                  <a:pt x="1988753" y="2352305"/>
                </a:cubicBezTo>
                <a:close/>
                <a:moveTo>
                  <a:pt x="2213044" y="1896041"/>
                </a:moveTo>
                <a:cubicBezTo>
                  <a:pt x="2086801" y="1891372"/>
                  <a:pt x="2054721" y="1516453"/>
                  <a:pt x="2180696" y="1501779"/>
                </a:cubicBezTo>
                <a:cubicBezTo>
                  <a:pt x="2340761" y="1483120"/>
                  <a:pt x="2350003" y="1901111"/>
                  <a:pt x="2213044" y="1896041"/>
                </a:cubicBezTo>
                <a:close/>
                <a:moveTo>
                  <a:pt x="1721331" y="1158658"/>
                </a:moveTo>
                <a:cubicBezTo>
                  <a:pt x="1636476" y="1155095"/>
                  <a:pt x="1569772" y="929779"/>
                  <a:pt x="1644044" y="876462"/>
                </a:cubicBezTo>
                <a:cubicBezTo>
                  <a:pt x="1751535" y="799303"/>
                  <a:pt x="1839404" y="1082631"/>
                  <a:pt x="1758434" y="1145485"/>
                </a:cubicBezTo>
                <a:cubicBezTo>
                  <a:pt x="1745910" y="1155182"/>
                  <a:pt x="1733453" y="1159160"/>
                  <a:pt x="1721331" y="115865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1" name="Google Shape;331;p14"/>
          <p:cNvSpPr/>
          <p:nvPr/>
        </p:nvSpPr>
        <p:spPr>
          <a:xfrm rot="510170">
            <a:off x="10225070" y="4798711"/>
            <a:ext cx="2614948" cy="2468499"/>
          </a:xfrm>
          <a:custGeom>
            <a:avLst/>
            <a:gdLst/>
            <a:ahLst/>
            <a:cxnLst/>
            <a:rect l="l" t="t" r="r" b="b"/>
            <a:pathLst>
              <a:path w="3436818" h="3244341" extrusionOk="0">
                <a:moveTo>
                  <a:pt x="2217464" y="3244167"/>
                </a:moveTo>
                <a:cubicBezTo>
                  <a:pt x="2403983" y="3254012"/>
                  <a:pt x="2617157" y="2846617"/>
                  <a:pt x="2760077" y="2522744"/>
                </a:cubicBezTo>
                <a:cubicBezTo>
                  <a:pt x="2881164" y="2248310"/>
                  <a:pt x="3344882" y="2193560"/>
                  <a:pt x="3429669" y="1722581"/>
                </a:cubicBezTo>
                <a:cubicBezTo>
                  <a:pt x="3477756" y="1455200"/>
                  <a:pt x="3267529" y="1206048"/>
                  <a:pt x="3267529" y="1206048"/>
                </a:cubicBezTo>
                <a:cubicBezTo>
                  <a:pt x="3267529" y="1206048"/>
                  <a:pt x="3044777" y="1930873"/>
                  <a:pt x="2853972" y="1753677"/>
                </a:cubicBezTo>
                <a:cubicBezTo>
                  <a:pt x="2698194" y="1609016"/>
                  <a:pt x="3150259" y="1263169"/>
                  <a:pt x="3007541" y="902796"/>
                </a:cubicBezTo>
                <a:cubicBezTo>
                  <a:pt x="2864822" y="542416"/>
                  <a:pt x="2282963" y="312097"/>
                  <a:pt x="2282963" y="312097"/>
                </a:cubicBezTo>
                <a:cubicBezTo>
                  <a:pt x="2282963" y="312097"/>
                  <a:pt x="2609589" y="1315066"/>
                  <a:pt x="2179625" y="1336317"/>
                </a:cubicBezTo>
                <a:cubicBezTo>
                  <a:pt x="1811275" y="1354520"/>
                  <a:pt x="2089279" y="720918"/>
                  <a:pt x="1990494" y="403736"/>
                </a:cubicBezTo>
                <a:cubicBezTo>
                  <a:pt x="1929750" y="208724"/>
                  <a:pt x="1190104" y="-85011"/>
                  <a:pt x="1018720" y="23291"/>
                </a:cubicBezTo>
                <a:cubicBezTo>
                  <a:pt x="911497" y="91040"/>
                  <a:pt x="1485989" y="644402"/>
                  <a:pt x="1270604" y="737052"/>
                </a:cubicBezTo>
                <a:cubicBezTo>
                  <a:pt x="1059976" y="827666"/>
                  <a:pt x="953556" y="366432"/>
                  <a:pt x="772463" y="219976"/>
                </a:cubicBezTo>
                <a:cubicBezTo>
                  <a:pt x="708905" y="168574"/>
                  <a:pt x="624989" y="158529"/>
                  <a:pt x="531294" y="170229"/>
                </a:cubicBezTo>
                <a:cubicBezTo>
                  <a:pt x="437599" y="181922"/>
                  <a:pt x="353213" y="224892"/>
                  <a:pt x="353213" y="224892"/>
                </a:cubicBezTo>
                <a:cubicBezTo>
                  <a:pt x="353213" y="224892"/>
                  <a:pt x="360178" y="316209"/>
                  <a:pt x="321133" y="429219"/>
                </a:cubicBezTo>
                <a:cubicBezTo>
                  <a:pt x="286776" y="528439"/>
                  <a:pt x="194522" y="581963"/>
                  <a:pt x="296420" y="699789"/>
                </a:cubicBezTo>
                <a:cubicBezTo>
                  <a:pt x="514417" y="951793"/>
                  <a:pt x="1225532" y="1160420"/>
                  <a:pt x="1214013" y="1277233"/>
                </a:cubicBezTo>
                <a:cubicBezTo>
                  <a:pt x="1203364" y="1385059"/>
                  <a:pt x="893683" y="1393605"/>
                  <a:pt x="605365" y="1296722"/>
                </a:cubicBezTo>
                <a:cubicBezTo>
                  <a:pt x="317048" y="1199840"/>
                  <a:pt x="60791" y="889709"/>
                  <a:pt x="60791" y="889709"/>
                </a:cubicBezTo>
                <a:cubicBezTo>
                  <a:pt x="60791" y="889709"/>
                  <a:pt x="-14614" y="973198"/>
                  <a:pt x="2538" y="1079061"/>
                </a:cubicBezTo>
                <a:cubicBezTo>
                  <a:pt x="19696" y="1184925"/>
                  <a:pt x="129411" y="1313131"/>
                  <a:pt x="129411" y="1313131"/>
                </a:cubicBezTo>
                <a:cubicBezTo>
                  <a:pt x="129411" y="1313131"/>
                  <a:pt x="56832" y="1536156"/>
                  <a:pt x="253022" y="1660283"/>
                </a:cubicBezTo>
                <a:cubicBezTo>
                  <a:pt x="697855" y="1941676"/>
                  <a:pt x="1603860" y="1766187"/>
                  <a:pt x="1578947" y="2020235"/>
                </a:cubicBezTo>
                <a:cubicBezTo>
                  <a:pt x="1570040" y="2110936"/>
                  <a:pt x="1347490" y="2179576"/>
                  <a:pt x="1084622" y="2147135"/>
                </a:cubicBezTo>
                <a:cubicBezTo>
                  <a:pt x="733149" y="2103750"/>
                  <a:pt x="319325" y="1935775"/>
                  <a:pt x="319325" y="1935775"/>
                </a:cubicBezTo>
                <a:cubicBezTo>
                  <a:pt x="319325" y="1935775"/>
                  <a:pt x="227573" y="2218829"/>
                  <a:pt x="614139" y="2334577"/>
                </a:cubicBezTo>
                <a:cubicBezTo>
                  <a:pt x="1000705" y="2450333"/>
                  <a:pt x="1862040" y="2313173"/>
                  <a:pt x="1883605" y="2391859"/>
                </a:cubicBezTo>
                <a:cubicBezTo>
                  <a:pt x="1907180" y="2478153"/>
                  <a:pt x="1558454" y="2500388"/>
                  <a:pt x="1306837" y="2596139"/>
                </a:cubicBezTo>
                <a:cubicBezTo>
                  <a:pt x="1045442" y="2695594"/>
                  <a:pt x="789005" y="2639805"/>
                  <a:pt x="789005" y="2639805"/>
                </a:cubicBezTo>
                <a:cubicBezTo>
                  <a:pt x="789005" y="2639805"/>
                  <a:pt x="888526" y="2729348"/>
                  <a:pt x="1016042" y="2841728"/>
                </a:cubicBezTo>
                <a:cubicBezTo>
                  <a:pt x="1122997" y="2935959"/>
                  <a:pt x="1244016" y="3052424"/>
                  <a:pt x="1395844" y="3084236"/>
                </a:cubicBezTo>
                <a:cubicBezTo>
                  <a:pt x="1728631" y="3153954"/>
                  <a:pt x="2045277" y="2762432"/>
                  <a:pt x="2140445" y="2904950"/>
                </a:cubicBezTo>
                <a:cubicBezTo>
                  <a:pt x="2245994" y="3062939"/>
                  <a:pt x="1886553" y="3179136"/>
                  <a:pt x="1886553" y="3179136"/>
                </a:cubicBezTo>
                <a:cubicBezTo>
                  <a:pt x="1886553" y="3179136"/>
                  <a:pt x="2030945" y="3234388"/>
                  <a:pt x="2217464" y="3244167"/>
                </a:cubicBezTo>
                <a:close/>
                <a:moveTo>
                  <a:pt x="1988753" y="2352305"/>
                </a:moveTo>
                <a:cubicBezTo>
                  <a:pt x="1892580" y="2340063"/>
                  <a:pt x="1800091" y="2293523"/>
                  <a:pt x="1815829" y="2220563"/>
                </a:cubicBezTo>
                <a:cubicBezTo>
                  <a:pt x="1839404" y="2110902"/>
                  <a:pt x="2183375" y="2184940"/>
                  <a:pt x="2184246" y="2278167"/>
                </a:cubicBezTo>
                <a:cubicBezTo>
                  <a:pt x="2184848" y="2342474"/>
                  <a:pt x="2084926" y="2364541"/>
                  <a:pt x="1988753" y="2352305"/>
                </a:cubicBezTo>
                <a:close/>
                <a:moveTo>
                  <a:pt x="2213044" y="1896041"/>
                </a:moveTo>
                <a:cubicBezTo>
                  <a:pt x="2086801" y="1891372"/>
                  <a:pt x="2054721" y="1516453"/>
                  <a:pt x="2180696" y="1501779"/>
                </a:cubicBezTo>
                <a:cubicBezTo>
                  <a:pt x="2340761" y="1483120"/>
                  <a:pt x="2350003" y="1901111"/>
                  <a:pt x="2213044" y="1896041"/>
                </a:cubicBezTo>
                <a:close/>
                <a:moveTo>
                  <a:pt x="1721331" y="1158658"/>
                </a:moveTo>
                <a:cubicBezTo>
                  <a:pt x="1636476" y="1155095"/>
                  <a:pt x="1569772" y="929779"/>
                  <a:pt x="1644044" y="876462"/>
                </a:cubicBezTo>
                <a:cubicBezTo>
                  <a:pt x="1751535" y="799303"/>
                  <a:pt x="1839404" y="1082631"/>
                  <a:pt x="1758434" y="1145485"/>
                </a:cubicBezTo>
                <a:cubicBezTo>
                  <a:pt x="1745910" y="1155182"/>
                  <a:pt x="1733453" y="1159160"/>
                  <a:pt x="1721331" y="1158658"/>
                </a:cubicBezTo>
                <a:close/>
              </a:path>
            </a:pathLst>
          </a:custGeom>
          <a:blipFill rotWithShape="1">
            <a:blip r:embed="rId2">
              <a:alphaModFix amt="60000"/>
            </a:blip>
            <a:stretch>
              <a:fillRect/>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32" name="Google Shape;332;p14"/>
          <p:cNvGrpSpPr/>
          <p:nvPr/>
        </p:nvGrpSpPr>
        <p:grpSpPr>
          <a:xfrm>
            <a:off x="9750180" y="78611"/>
            <a:ext cx="2495756" cy="2469653"/>
            <a:chOff x="7274182" y="322119"/>
            <a:chExt cx="3396049" cy="2270946"/>
          </a:xfrm>
        </p:grpSpPr>
        <p:sp>
          <p:nvSpPr>
            <p:cNvPr id="333" name="Google Shape;333;p14"/>
            <p:cNvSpPr/>
            <p:nvPr/>
          </p:nvSpPr>
          <p:spPr>
            <a:xfrm>
              <a:off x="7274182" y="322119"/>
              <a:ext cx="3396049" cy="2270946"/>
            </a:xfrm>
            <a:custGeom>
              <a:avLst/>
              <a:gdLst/>
              <a:ahLst/>
              <a:cxnLst/>
              <a:rect l="l" t="t" r="r" b="b"/>
              <a:pathLst>
                <a:path w="3396049" h="2523273" extrusionOk="0">
                  <a:moveTo>
                    <a:pt x="3396050" y="2523274"/>
                  </a:moveTo>
                  <a:cubicBezTo>
                    <a:pt x="3396050" y="2523274"/>
                    <a:pt x="2776352" y="2462409"/>
                    <a:pt x="2264680" y="2430296"/>
                  </a:cubicBezTo>
                  <a:cubicBezTo>
                    <a:pt x="1660386" y="2392363"/>
                    <a:pt x="1567629" y="2140411"/>
                    <a:pt x="1071228" y="2196119"/>
                  </a:cubicBezTo>
                  <a:cubicBezTo>
                    <a:pt x="481413" y="2262315"/>
                    <a:pt x="0" y="1883364"/>
                    <a:pt x="0" y="1573622"/>
                  </a:cubicBezTo>
                  <a:cubicBezTo>
                    <a:pt x="0" y="1353570"/>
                    <a:pt x="232369" y="1240500"/>
                    <a:pt x="565906" y="1007971"/>
                  </a:cubicBezTo>
                  <a:cubicBezTo>
                    <a:pt x="748413" y="880729"/>
                    <a:pt x="816417" y="443036"/>
                    <a:pt x="1365506" y="285798"/>
                  </a:cubicBezTo>
                  <a:cubicBezTo>
                    <a:pt x="1748656" y="176089"/>
                    <a:pt x="1959687" y="257776"/>
                    <a:pt x="2564116" y="180150"/>
                  </a:cubicBezTo>
                  <a:cubicBezTo>
                    <a:pt x="3259559" y="90827"/>
                    <a:pt x="3396050" y="0"/>
                    <a:pt x="3396050" y="0"/>
                  </a:cubicBez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4" name="Google Shape;334;p14"/>
            <p:cNvSpPr/>
            <p:nvPr/>
          </p:nvSpPr>
          <p:spPr>
            <a:xfrm>
              <a:off x="7722048" y="460066"/>
              <a:ext cx="2948183" cy="1882338"/>
            </a:xfrm>
            <a:custGeom>
              <a:avLst/>
              <a:gdLst/>
              <a:ahLst/>
              <a:cxnLst/>
              <a:rect l="l" t="t" r="r" b="b"/>
              <a:pathLst>
                <a:path w="2948183" h="2051595" extrusionOk="0">
                  <a:moveTo>
                    <a:pt x="2948184" y="1978529"/>
                  </a:moveTo>
                  <a:cubicBezTo>
                    <a:pt x="2948184" y="1978529"/>
                    <a:pt x="2471874" y="2081030"/>
                    <a:pt x="2173310" y="2043224"/>
                  </a:cubicBezTo>
                  <a:cubicBezTo>
                    <a:pt x="1890886" y="2007454"/>
                    <a:pt x="1608999" y="1887472"/>
                    <a:pt x="1250159" y="1817694"/>
                  </a:cubicBezTo>
                  <a:cubicBezTo>
                    <a:pt x="709958" y="1712647"/>
                    <a:pt x="75258" y="2028369"/>
                    <a:pt x="4675" y="1509874"/>
                  </a:cubicBezTo>
                  <a:cubicBezTo>
                    <a:pt x="-65271" y="996080"/>
                    <a:pt x="669640" y="1057186"/>
                    <a:pt x="871027" y="875422"/>
                  </a:cubicBezTo>
                  <a:cubicBezTo>
                    <a:pt x="1119362" y="651298"/>
                    <a:pt x="1048437" y="488407"/>
                    <a:pt x="1257057" y="359217"/>
                  </a:cubicBezTo>
                  <a:cubicBezTo>
                    <a:pt x="1367161" y="291032"/>
                    <a:pt x="1727473" y="281281"/>
                    <a:pt x="2122880" y="226303"/>
                  </a:cubicBezTo>
                  <a:cubicBezTo>
                    <a:pt x="2336656" y="196587"/>
                    <a:pt x="2535833" y="-13342"/>
                    <a:pt x="2948184" y="670"/>
                  </a:cubicBez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5" name="Google Shape;335;p14"/>
            <p:cNvSpPr/>
            <p:nvPr/>
          </p:nvSpPr>
          <p:spPr>
            <a:xfrm>
              <a:off x="8291799" y="667875"/>
              <a:ext cx="2378432" cy="1378624"/>
            </a:xfrm>
            <a:custGeom>
              <a:avLst/>
              <a:gdLst/>
              <a:ahLst/>
              <a:cxnLst/>
              <a:rect l="l" t="t" r="r" b="b"/>
              <a:pathLst>
                <a:path w="2378432" h="1455012" extrusionOk="0">
                  <a:moveTo>
                    <a:pt x="2378433" y="1401835"/>
                  </a:moveTo>
                  <a:cubicBezTo>
                    <a:pt x="2378433" y="1401835"/>
                    <a:pt x="2149253" y="1448046"/>
                    <a:pt x="1885782" y="1454803"/>
                  </a:cubicBezTo>
                  <a:cubicBezTo>
                    <a:pt x="1610457" y="1461862"/>
                    <a:pt x="1308813" y="1287640"/>
                    <a:pt x="967252" y="1309145"/>
                  </a:cubicBezTo>
                  <a:cubicBezTo>
                    <a:pt x="553896" y="1335164"/>
                    <a:pt x="48655" y="1449084"/>
                    <a:pt x="1506" y="1257556"/>
                  </a:cubicBezTo>
                  <a:cubicBezTo>
                    <a:pt x="-34592" y="1110973"/>
                    <a:pt x="588053" y="850107"/>
                    <a:pt x="796672" y="785907"/>
                  </a:cubicBezTo>
                  <a:cubicBezTo>
                    <a:pt x="1048356" y="708440"/>
                    <a:pt x="935105" y="424161"/>
                    <a:pt x="1230790" y="220698"/>
                  </a:cubicBezTo>
                  <a:cubicBezTo>
                    <a:pt x="1513347" y="26243"/>
                    <a:pt x="2378433" y="0"/>
                    <a:pt x="2378433" y="0"/>
                  </a:cubicBez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6" name="Google Shape;336;p14"/>
            <p:cNvSpPr/>
            <p:nvPr/>
          </p:nvSpPr>
          <p:spPr>
            <a:xfrm>
              <a:off x="8752654" y="888573"/>
              <a:ext cx="1917577" cy="923694"/>
            </a:xfrm>
            <a:custGeom>
              <a:avLst/>
              <a:gdLst/>
              <a:ahLst/>
              <a:cxnLst/>
              <a:rect l="l" t="t" r="r" b="b"/>
              <a:pathLst>
                <a:path w="1917577" h="995897" extrusionOk="0">
                  <a:moveTo>
                    <a:pt x="1917578" y="844164"/>
                  </a:moveTo>
                  <a:cubicBezTo>
                    <a:pt x="1917578" y="844164"/>
                    <a:pt x="1546482" y="922260"/>
                    <a:pt x="1424793" y="929815"/>
                  </a:cubicBezTo>
                  <a:cubicBezTo>
                    <a:pt x="1273501" y="939218"/>
                    <a:pt x="1136677" y="857826"/>
                    <a:pt x="909505" y="888198"/>
                  </a:cubicBezTo>
                  <a:cubicBezTo>
                    <a:pt x="481482" y="945399"/>
                    <a:pt x="33503" y="1079606"/>
                    <a:pt x="619" y="921390"/>
                  </a:cubicBezTo>
                  <a:cubicBezTo>
                    <a:pt x="-21616" y="814307"/>
                    <a:pt x="561515" y="789119"/>
                    <a:pt x="690170" y="627916"/>
                  </a:cubicBezTo>
                  <a:cubicBezTo>
                    <a:pt x="777636" y="518328"/>
                    <a:pt x="802483" y="345833"/>
                    <a:pt x="982304" y="252065"/>
                  </a:cubicBezTo>
                  <a:cubicBezTo>
                    <a:pt x="1354806" y="57864"/>
                    <a:pt x="1337460" y="233487"/>
                    <a:pt x="1912152" y="0"/>
                  </a:cubicBez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7" name="Google Shape;337;p14"/>
            <p:cNvSpPr/>
            <p:nvPr/>
          </p:nvSpPr>
          <p:spPr>
            <a:xfrm>
              <a:off x="9585477" y="1154949"/>
              <a:ext cx="1084754" cy="461323"/>
            </a:xfrm>
            <a:custGeom>
              <a:avLst/>
              <a:gdLst/>
              <a:ahLst/>
              <a:cxnLst/>
              <a:rect l="l" t="t" r="r" b="b"/>
              <a:pathLst>
                <a:path w="1084754" h="522746" extrusionOk="0">
                  <a:moveTo>
                    <a:pt x="1084755" y="240432"/>
                  </a:moveTo>
                  <a:cubicBezTo>
                    <a:pt x="1084755" y="240432"/>
                    <a:pt x="936678" y="338192"/>
                    <a:pt x="728795" y="377659"/>
                  </a:cubicBezTo>
                  <a:cubicBezTo>
                    <a:pt x="606168" y="400932"/>
                    <a:pt x="464722" y="373802"/>
                    <a:pt x="355288" y="428806"/>
                  </a:cubicBezTo>
                  <a:cubicBezTo>
                    <a:pt x="169640" y="522133"/>
                    <a:pt x="32413" y="553436"/>
                    <a:pt x="3213" y="488258"/>
                  </a:cubicBezTo>
                  <a:cubicBezTo>
                    <a:pt x="-21700" y="432677"/>
                    <a:pt x="102667" y="436528"/>
                    <a:pt x="223754" y="360548"/>
                  </a:cubicBezTo>
                  <a:cubicBezTo>
                    <a:pt x="341559" y="286637"/>
                    <a:pt x="453604" y="132861"/>
                    <a:pt x="606168" y="80595"/>
                  </a:cubicBezTo>
                  <a:cubicBezTo>
                    <a:pt x="857048" y="-5337"/>
                    <a:pt x="1084755" y="67"/>
                    <a:pt x="1084755" y="67"/>
                  </a:cubicBez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338" name="Google Shape;338;p14"/>
          <p:cNvSpPr/>
          <p:nvPr/>
        </p:nvSpPr>
        <p:spPr>
          <a:xfrm rot="5400000">
            <a:off x="-462658" y="6119355"/>
            <a:ext cx="1131345" cy="114589"/>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34E65-63B3-4F13-8976-77AD74375E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AC44578-3081-458A-A64E-95C7B54F2F6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3C9286E-A631-4AC3-B255-924A2C95687B}"/>
              </a:ext>
            </a:extLst>
          </p:cNvPr>
          <p:cNvSpPr>
            <a:spLocks noGrp="1"/>
          </p:cNvSpPr>
          <p:nvPr>
            <p:ph type="dt" sz="half" idx="10"/>
          </p:nvPr>
        </p:nvSpPr>
        <p:spPr/>
        <p:txBody>
          <a:bodyPr/>
          <a:lstStyle/>
          <a:p>
            <a:fld id="{D1A556D8-A899-4742-9794-979E43B95A05}" type="datetimeFigureOut">
              <a:rPr lang="en-US" smtClean="0"/>
              <a:t>7/18/2025</a:t>
            </a:fld>
            <a:endParaRPr lang="en-US"/>
          </a:p>
        </p:txBody>
      </p:sp>
      <p:sp>
        <p:nvSpPr>
          <p:cNvPr id="5" name="Footer Placeholder 4">
            <a:extLst>
              <a:ext uri="{FF2B5EF4-FFF2-40B4-BE49-F238E27FC236}">
                <a16:creationId xmlns:a16="http://schemas.microsoft.com/office/drawing/2014/main" id="{05276D21-48FF-4E85-A6F8-F7441246BC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E4A571-236E-4337-B2F0-B48C308DB142}"/>
              </a:ext>
            </a:extLst>
          </p:cNvPr>
          <p:cNvSpPr>
            <a:spLocks noGrp="1"/>
          </p:cNvSpPr>
          <p:nvPr>
            <p:ph type="sldNum" sz="quarter" idx="12"/>
          </p:nvPr>
        </p:nvSpPr>
        <p:spPr/>
        <p:txBody>
          <a:bodyPr/>
          <a:lstStyle/>
          <a:p>
            <a:fld id="{C819CF7D-69EB-40BE-A804-8FBD81F19120}" type="slidenum">
              <a:rPr lang="en-US" smtClean="0"/>
              <a:t>‹#›</a:t>
            </a:fld>
            <a:endParaRPr lang="en-US"/>
          </a:p>
        </p:txBody>
      </p:sp>
    </p:spTree>
    <p:extLst>
      <p:ext uri="{BB962C8B-B14F-4D97-AF65-F5344CB8AC3E}">
        <p14:creationId xmlns:p14="http://schemas.microsoft.com/office/powerpoint/2010/main" val="20641520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A3F6AD-4D61-4238-AB7D-613625BFF81F}"/>
              </a:ext>
            </a:extLst>
          </p:cNvPr>
          <p:cNvSpPr>
            <a:spLocks noGrp="1"/>
          </p:cNvSpPr>
          <p:nvPr>
            <p:ph type="dt" sz="half" idx="10"/>
          </p:nvPr>
        </p:nvSpPr>
        <p:spPr/>
        <p:txBody>
          <a:bodyPr/>
          <a:lstStyle/>
          <a:p>
            <a:fld id="{9294036C-9E7C-4FFC-99FA-414B61E345DD}" type="datetimeFigureOut">
              <a:rPr lang="en-US" smtClean="0"/>
              <a:t>7/18/2025</a:t>
            </a:fld>
            <a:endParaRPr lang="en-US" dirty="0"/>
          </a:p>
        </p:txBody>
      </p:sp>
      <p:sp>
        <p:nvSpPr>
          <p:cNvPr id="3" name="Footer Placeholder 2">
            <a:extLst>
              <a:ext uri="{FF2B5EF4-FFF2-40B4-BE49-F238E27FC236}">
                <a16:creationId xmlns:a16="http://schemas.microsoft.com/office/drawing/2014/main" id="{D8AACDC9-944D-47C6-B286-82C86AD9431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E4EAAC43-3846-4080-B764-AB2DB308C58A}"/>
              </a:ext>
            </a:extLst>
          </p:cNvPr>
          <p:cNvSpPr>
            <a:spLocks noGrp="1"/>
          </p:cNvSpPr>
          <p:nvPr>
            <p:ph type="sldNum" sz="quarter" idx="12"/>
          </p:nvPr>
        </p:nvSpPr>
        <p:spPr/>
        <p:txBody>
          <a:bodyPr/>
          <a:lstStyle/>
          <a:p>
            <a:fld id="{ED6580AB-5C3C-4B4F-8E2A-8B7A0A8CE695}" type="slidenum">
              <a:rPr lang="en-US" smtClean="0"/>
              <a:t>‹#›</a:t>
            </a:fld>
            <a:endParaRPr lang="en-US" dirty="0"/>
          </a:p>
        </p:txBody>
      </p:sp>
    </p:spTree>
    <p:extLst>
      <p:ext uri="{BB962C8B-B14F-4D97-AF65-F5344CB8AC3E}">
        <p14:creationId xmlns:p14="http://schemas.microsoft.com/office/powerpoint/2010/main" val="36340367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02F8A-97AC-456C-B9E3-45A7D520C5D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340F483-F2B9-47A3-9B5C-8C264B7016BD}"/>
              </a:ext>
            </a:extLst>
          </p:cNvPr>
          <p:cNvSpPr>
            <a:spLocks noGrp="1"/>
          </p:cNvSpPr>
          <p:nvPr>
            <p:ph type="dt" sz="half" idx="10"/>
          </p:nvPr>
        </p:nvSpPr>
        <p:spPr/>
        <p:txBody>
          <a:bodyPr/>
          <a:lstStyle/>
          <a:p>
            <a:fld id="{9294036C-9E7C-4FFC-99FA-414B61E345DD}" type="datetimeFigureOut">
              <a:rPr lang="en-US" smtClean="0"/>
              <a:t>7/18/2025</a:t>
            </a:fld>
            <a:endParaRPr lang="en-US" dirty="0"/>
          </a:p>
        </p:txBody>
      </p:sp>
      <p:sp>
        <p:nvSpPr>
          <p:cNvPr id="4" name="Footer Placeholder 3">
            <a:extLst>
              <a:ext uri="{FF2B5EF4-FFF2-40B4-BE49-F238E27FC236}">
                <a16:creationId xmlns:a16="http://schemas.microsoft.com/office/drawing/2014/main" id="{25849874-9D9B-4597-B20D-33D6F58BCA3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B35894C-9062-435A-9758-82ED9C6D787E}"/>
              </a:ext>
            </a:extLst>
          </p:cNvPr>
          <p:cNvSpPr>
            <a:spLocks noGrp="1"/>
          </p:cNvSpPr>
          <p:nvPr>
            <p:ph type="sldNum" sz="quarter" idx="12"/>
          </p:nvPr>
        </p:nvSpPr>
        <p:spPr/>
        <p:txBody>
          <a:bodyPr/>
          <a:lstStyle/>
          <a:p>
            <a:fld id="{ED6580AB-5C3C-4B4F-8E2A-8B7A0A8CE695}" type="slidenum">
              <a:rPr lang="en-US" smtClean="0"/>
              <a:t>‹#›</a:t>
            </a:fld>
            <a:endParaRPr lang="en-US" dirty="0"/>
          </a:p>
        </p:txBody>
      </p:sp>
    </p:spTree>
    <p:extLst>
      <p:ext uri="{BB962C8B-B14F-4D97-AF65-F5344CB8AC3E}">
        <p14:creationId xmlns:p14="http://schemas.microsoft.com/office/powerpoint/2010/main" val="3418772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FFFF"/>
        </a:solidFill>
        <a:effectLst/>
      </p:bgPr>
    </p:bg>
    <p:spTree>
      <p:nvGrpSpPr>
        <p:cNvPr id="1" name="Shape 5"/>
        <p:cNvGrpSpPr/>
        <p:nvPr/>
      </p:nvGrpSpPr>
      <p:grpSpPr>
        <a:xfrm>
          <a:off x="0" y="0"/>
          <a:ext cx="0" cy="0"/>
          <a:chOff x="0" y="0"/>
          <a:chExt cx="0" cy="0"/>
        </a:xfrm>
      </p:grpSpPr>
      <p:pic>
        <p:nvPicPr>
          <p:cNvPr id="6" name="Google Shape;6;p1"/>
          <p:cNvPicPr preferRelativeResize="0"/>
          <p:nvPr/>
        </p:nvPicPr>
        <p:blipFill>
          <a:blip r:embed="rId10">
            <a:alphaModFix amt="10000"/>
          </a:blip>
          <a:stretch>
            <a:fillRect/>
          </a:stretch>
        </p:blipFill>
        <p:spPr>
          <a:xfrm>
            <a:off x="0" y="0"/>
            <a:ext cx="12192000" cy="6858000"/>
          </a:xfrm>
          <a:prstGeom prst="rect">
            <a:avLst/>
          </a:prstGeom>
          <a:noFill/>
          <a:ln>
            <a:noFill/>
          </a:ln>
        </p:spPr>
      </p:pic>
      <p:sp>
        <p:nvSpPr>
          <p:cNvPr id="7" name="Google Shape;7;p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spcBef>
                <a:spcPts val="0"/>
              </a:spcBef>
              <a:spcAft>
                <a:spcPts val="0"/>
              </a:spcAft>
              <a:buClr>
                <a:schemeClr val="dk1"/>
              </a:buClr>
              <a:buSzPts val="4000"/>
              <a:buFont typeface="Nerko One"/>
              <a:buNone/>
              <a:defRPr sz="4000">
                <a:solidFill>
                  <a:schemeClr val="dk1"/>
                </a:solidFill>
                <a:latin typeface="Nerko One"/>
                <a:ea typeface="Nerko One"/>
                <a:cs typeface="Nerko One"/>
                <a:sym typeface="Nerko One"/>
              </a:defRPr>
            </a:lvl1pPr>
            <a:lvl2pPr lvl="1">
              <a:spcBef>
                <a:spcPts val="0"/>
              </a:spcBef>
              <a:spcAft>
                <a:spcPts val="0"/>
              </a:spcAft>
              <a:buClr>
                <a:schemeClr val="dk1"/>
              </a:buClr>
              <a:buSzPts val="4000"/>
              <a:buFont typeface="Nerko One"/>
              <a:buNone/>
              <a:defRPr sz="4000">
                <a:solidFill>
                  <a:schemeClr val="dk1"/>
                </a:solidFill>
                <a:latin typeface="Nerko One"/>
                <a:ea typeface="Nerko One"/>
                <a:cs typeface="Nerko One"/>
                <a:sym typeface="Nerko One"/>
              </a:defRPr>
            </a:lvl2pPr>
            <a:lvl3pPr lvl="2">
              <a:spcBef>
                <a:spcPts val="0"/>
              </a:spcBef>
              <a:spcAft>
                <a:spcPts val="0"/>
              </a:spcAft>
              <a:buClr>
                <a:schemeClr val="dk1"/>
              </a:buClr>
              <a:buSzPts val="4000"/>
              <a:buFont typeface="Nerko One"/>
              <a:buNone/>
              <a:defRPr sz="4000">
                <a:solidFill>
                  <a:schemeClr val="dk1"/>
                </a:solidFill>
                <a:latin typeface="Nerko One"/>
                <a:ea typeface="Nerko One"/>
                <a:cs typeface="Nerko One"/>
                <a:sym typeface="Nerko One"/>
              </a:defRPr>
            </a:lvl3pPr>
            <a:lvl4pPr lvl="3">
              <a:spcBef>
                <a:spcPts val="0"/>
              </a:spcBef>
              <a:spcAft>
                <a:spcPts val="0"/>
              </a:spcAft>
              <a:buClr>
                <a:schemeClr val="dk1"/>
              </a:buClr>
              <a:buSzPts val="4000"/>
              <a:buFont typeface="Nerko One"/>
              <a:buNone/>
              <a:defRPr sz="4000">
                <a:solidFill>
                  <a:schemeClr val="dk1"/>
                </a:solidFill>
                <a:latin typeface="Nerko One"/>
                <a:ea typeface="Nerko One"/>
                <a:cs typeface="Nerko One"/>
                <a:sym typeface="Nerko One"/>
              </a:defRPr>
            </a:lvl4pPr>
            <a:lvl5pPr lvl="4">
              <a:spcBef>
                <a:spcPts val="0"/>
              </a:spcBef>
              <a:spcAft>
                <a:spcPts val="0"/>
              </a:spcAft>
              <a:buClr>
                <a:schemeClr val="dk1"/>
              </a:buClr>
              <a:buSzPts val="4000"/>
              <a:buFont typeface="Nerko One"/>
              <a:buNone/>
              <a:defRPr sz="4000">
                <a:solidFill>
                  <a:schemeClr val="dk1"/>
                </a:solidFill>
                <a:latin typeface="Nerko One"/>
                <a:ea typeface="Nerko One"/>
                <a:cs typeface="Nerko One"/>
                <a:sym typeface="Nerko One"/>
              </a:defRPr>
            </a:lvl5pPr>
            <a:lvl6pPr lvl="5">
              <a:spcBef>
                <a:spcPts val="0"/>
              </a:spcBef>
              <a:spcAft>
                <a:spcPts val="0"/>
              </a:spcAft>
              <a:buClr>
                <a:schemeClr val="dk1"/>
              </a:buClr>
              <a:buSzPts val="4000"/>
              <a:buFont typeface="Nerko One"/>
              <a:buNone/>
              <a:defRPr sz="4000">
                <a:solidFill>
                  <a:schemeClr val="dk1"/>
                </a:solidFill>
                <a:latin typeface="Nerko One"/>
                <a:ea typeface="Nerko One"/>
                <a:cs typeface="Nerko One"/>
                <a:sym typeface="Nerko One"/>
              </a:defRPr>
            </a:lvl6pPr>
            <a:lvl7pPr lvl="6">
              <a:spcBef>
                <a:spcPts val="0"/>
              </a:spcBef>
              <a:spcAft>
                <a:spcPts val="0"/>
              </a:spcAft>
              <a:buClr>
                <a:schemeClr val="dk1"/>
              </a:buClr>
              <a:buSzPts val="4000"/>
              <a:buFont typeface="Nerko One"/>
              <a:buNone/>
              <a:defRPr sz="4000">
                <a:solidFill>
                  <a:schemeClr val="dk1"/>
                </a:solidFill>
                <a:latin typeface="Nerko One"/>
                <a:ea typeface="Nerko One"/>
                <a:cs typeface="Nerko One"/>
                <a:sym typeface="Nerko One"/>
              </a:defRPr>
            </a:lvl7pPr>
            <a:lvl8pPr lvl="7">
              <a:spcBef>
                <a:spcPts val="0"/>
              </a:spcBef>
              <a:spcAft>
                <a:spcPts val="0"/>
              </a:spcAft>
              <a:buClr>
                <a:schemeClr val="dk1"/>
              </a:buClr>
              <a:buSzPts val="4000"/>
              <a:buFont typeface="Nerko One"/>
              <a:buNone/>
              <a:defRPr sz="4000">
                <a:solidFill>
                  <a:schemeClr val="dk1"/>
                </a:solidFill>
                <a:latin typeface="Nerko One"/>
                <a:ea typeface="Nerko One"/>
                <a:cs typeface="Nerko One"/>
                <a:sym typeface="Nerko One"/>
              </a:defRPr>
            </a:lvl8pPr>
            <a:lvl9pPr lvl="8">
              <a:spcBef>
                <a:spcPts val="0"/>
              </a:spcBef>
              <a:spcAft>
                <a:spcPts val="0"/>
              </a:spcAft>
              <a:buClr>
                <a:schemeClr val="dk1"/>
              </a:buClr>
              <a:buSzPts val="4000"/>
              <a:buFont typeface="Nerko One"/>
              <a:buNone/>
              <a:defRPr sz="4000">
                <a:solidFill>
                  <a:schemeClr val="dk1"/>
                </a:solidFill>
                <a:latin typeface="Nerko One"/>
                <a:ea typeface="Nerko One"/>
                <a:cs typeface="Nerko One"/>
                <a:sym typeface="Nerko One"/>
              </a:defRPr>
            </a:lvl9pPr>
          </a:lstStyle>
          <a:p>
            <a:endParaRPr/>
          </a:p>
        </p:txBody>
      </p:sp>
      <p:sp>
        <p:nvSpPr>
          <p:cNvPr id="8" name="Google Shape;8;p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49250">
              <a:lnSpc>
                <a:spcPct val="115000"/>
              </a:lnSpc>
              <a:spcBef>
                <a:spcPts val="0"/>
              </a:spcBef>
              <a:spcAft>
                <a:spcPts val="0"/>
              </a:spcAft>
              <a:buClr>
                <a:schemeClr val="dk2"/>
              </a:buClr>
              <a:buSzPts val="1900"/>
              <a:buFont typeface="Nunito"/>
              <a:buChar char="●"/>
              <a:defRPr sz="1900">
                <a:solidFill>
                  <a:schemeClr val="dk2"/>
                </a:solidFill>
                <a:latin typeface="Nunito"/>
                <a:ea typeface="Nunito"/>
                <a:cs typeface="Nunito"/>
                <a:sym typeface="Nunito"/>
              </a:defRPr>
            </a:lvl1pPr>
            <a:lvl2pPr marL="914400" lvl="1" indent="-349250">
              <a:lnSpc>
                <a:spcPct val="115000"/>
              </a:lnSpc>
              <a:spcBef>
                <a:spcPts val="2100"/>
              </a:spcBef>
              <a:spcAft>
                <a:spcPts val="0"/>
              </a:spcAft>
              <a:buClr>
                <a:schemeClr val="dk2"/>
              </a:buClr>
              <a:buSzPts val="1900"/>
              <a:buFont typeface="Nunito"/>
              <a:buChar char="○"/>
              <a:defRPr sz="1900">
                <a:solidFill>
                  <a:schemeClr val="dk2"/>
                </a:solidFill>
                <a:latin typeface="Nunito"/>
                <a:ea typeface="Nunito"/>
                <a:cs typeface="Nunito"/>
                <a:sym typeface="Nunito"/>
              </a:defRPr>
            </a:lvl2pPr>
            <a:lvl3pPr marL="1371600" lvl="2" indent="-349250">
              <a:lnSpc>
                <a:spcPct val="115000"/>
              </a:lnSpc>
              <a:spcBef>
                <a:spcPts val="2100"/>
              </a:spcBef>
              <a:spcAft>
                <a:spcPts val="0"/>
              </a:spcAft>
              <a:buClr>
                <a:schemeClr val="dk2"/>
              </a:buClr>
              <a:buSzPts val="1900"/>
              <a:buFont typeface="Nunito"/>
              <a:buChar char="■"/>
              <a:defRPr sz="1900">
                <a:solidFill>
                  <a:schemeClr val="dk2"/>
                </a:solidFill>
                <a:latin typeface="Nunito"/>
                <a:ea typeface="Nunito"/>
                <a:cs typeface="Nunito"/>
                <a:sym typeface="Nunito"/>
              </a:defRPr>
            </a:lvl3pPr>
            <a:lvl4pPr marL="1828800" lvl="3" indent="-349250">
              <a:lnSpc>
                <a:spcPct val="115000"/>
              </a:lnSpc>
              <a:spcBef>
                <a:spcPts val="2100"/>
              </a:spcBef>
              <a:spcAft>
                <a:spcPts val="0"/>
              </a:spcAft>
              <a:buClr>
                <a:schemeClr val="dk2"/>
              </a:buClr>
              <a:buSzPts val="1900"/>
              <a:buFont typeface="Nunito"/>
              <a:buChar char="●"/>
              <a:defRPr sz="1900">
                <a:solidFill>
                  <a:schemeClr val="dk2"/>
                </a:solidFill>
                <a:latin typeface="Nunito"/>
                <a:ea typeface="Nunito"/>
                <a:cs typeface="Nunito"/>
                <a:sym typeface="Nunito"/>
              </a:defRPr>
            </a:lvl4pPr>
            <a:lvl5pPr marL="2286000" lvl="4" indent="-349250">
              <a:lnSpc>
                <a:spcPct val="115000"/>
              </a:lnSpc>
              <a:spcBef>
                <a:spcPts val="2100"/>
              </a:spcBef>
              <a:spcAft>
                <a:spcPts val="0"/>
              </a:spcAft>
              <a:buClr>
                <a:schemeClr val="dk2"/>
              </a:buClr>
              <a:buSzPts val="1900"/>
              <a:buFont typeface="Nunito"/>
              <a:buChar char="○"/>
              <a:defRPr sz="1900">
                <a:solidFill>
                  <a:schemeClr val="dk2"/>
                </a:solidFill>
                <a:latin typeface="Nunito"/>
                <a:ea typeface="Nunito"/>
                <a:cs typeface="Nunito"/>
                <a:sym typeface="Nunito"/>
              </a:defRPr>
            </a:lvl5pPr>
            <a:lvl6pPr marL="2743200" lvl="5" indent="-349250">
              <a:lnSpc>
                <a:spcPct val="115000"/>
              </a:lnSpc>
              <a:spcBef>
                <a:spcPts val="2100"/>
              </a:spcBef>
              <a:spcAft>
                <a:spcPts val="0"/>
              </a:spcAft>
              <a:buClr>
                <a:schemeClr val="dk2"/>
              </a:buClr>
              <a:buSzPts val="1900"/>
              <a:buFont typeface="Nunito"/>
              <a:buChar char="■"/>
              <a:defRPr sz="1900">
                <a:solidFill>
                  <a:schemeClr val="dk2"/>
                </a:solidFill>
                <a:latin typeface="Nunito"/>
                <a:ea typeface="Nunito"/>
                <a:cs typeface="Nunito"/>
                <a:sym typeface="Nunito"/>
              </a:defRPr>
            </a:lvl6pPr>
            <a:lvl7pPr marL="3200400" lvl="6" indent="-349250">
              <a:lnSpc>
                <a:spcPct val="115000"/>
              </a:lnSpc>
              <a:spcBef>
                <a:spcPts val="2100"/>
              </a:spcBef>
              <a:spcAft>
                <a:spcPts val="0"/>
              </a:spcAft>
              <a:buClr>
                <a:schemeClr val="dk2"/>
              </a:buClr>
              <a:buSzPts val="1900"/>
              <a:buFont typeface="Nunito"/>
              <a:buChar char="●"/>
              <a:defRPr sz="1900">
                <a:solidFill>
                  <a:schemeClr val="dk2"/>
                </a:solidFill>
                <a:latin typeface="Nunito"/>
                <a:ea typeface="Nunito"/>
                <a:cs typeface="Nunito"/>
                <a:sym typeface="Nunito"/>
              </a:defRPr>
            </a:lvl7pPr>
            <a:lvl8pPr marL="3657600" lvl="7" indent="-349250">
              <a:lnSpc>
                <a:spcPct val="115000"/>
              </a:lnSpc>
              <a:spcBef>
                <a:spcPts val="2100"/>
              </a:spcBef>
              <a:spcAft>
                <a:spcPts val="0"/>
              </a:spcAft>
              <a:buClr>
                <a:schemeClr val="dk2"/>
              </a:buClr>
              <a:buSzPts val="1900"/>
              <a:buFont typeface="Nunito"/>
              <a:buChar char="○"/>
              <a:defRPr sz="1900">
                <a:solidFill>
                  <a:schemeClr val="dk2"/>
                </a:solidFill>
                <a:latin typeface="Nunito"/>
                <a:ea typeface="Nunito"/>
                <a:cs typeface="Nunito"/>
                <a:sym typeface="Nunito"/>
              </a:defRPr>
            </a:lvl8pPr>
            <a:lvl9pPr marL="4114800" lvl="8" indent="-349250">
              <a:lnSpc>
                <a:spcPct val="115000"/>
              </a:lnSpc>
              <a:spcBef>
                <a:spcPts val="2100"/>
              </a:spcBef>
              <a:spcAft>
                <a:spcPts val="2100"/>
              </a:spcAft>
              <a:buClr>
                <a:schemeClr val="dk2"/>
              </a:buClr>
              <a:buSzPts val="1900"/>
              <a:buFont typeface="Nunito"/>
              <a:buChar char="■"/>
              <a:defRPr sz="1900">
                <a:solidFill>
                  <a:schemeClr val="dk2"/>
                </a:solidFill>
                <a:latin typeface="Nunito"/>
                <a:ea typeface="Nunito"/>
                <a:cs typeface="Nunito"/>
                <a:sym typeface="Nunito"/>
              </a:defRPr>
            </a:lvl9pPr>
          </a:lstStyle>
          <a:p>
            <a:endParaRPr/>
          </a:p>
        </p:txBody>
      </p:sp>
      <p:sp>
        <p:nvSpPr>
          <p:cNvPr id="9" name="Google Shape;9;p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10" name="Google Shape;10;p1"/>
          <p:cNvSpPr/>
          <p:nvPr/>
        </p:nvSpPr>
        <p:spPr>
          <a:xfrm rot="5400000">
            <a:off x="-462658" y="6119355"/>
            <a:ext cx="1131345" cy="114589"/>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3" r:id="rId4"/>
    <p:sldLayoutId id="2147483660" r:id="rId5"/>
    <p:sldLayoutId id="2147483666" r:id="rId6"/>
    <p:sldLayoutId id="2147483667" r:id="rId7"/>
    <p:sldLayoutId id="2147483668"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hyperlink" Target="https://x.com/Autism_Sketches/status/1376871301311250434"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Ks21rwbYgbI"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34.sv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svg"/><Relationship Id="rId9" Type="http://schemas.openxmlformats.org/officeDocument/2006/relationships/image" Target="../media/image47.png"/></Relationships>
</file>

<file path=ppt/slides/_rels/slide1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svg"/><Relationship Id="rId9" Type="http://schemas.openxmlformats.org/officeDocument/2006/relationships/image" Target="../media/image54.png"/></Relationships>
</file>

<file path=ppt/slides/_rels/slide17.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svg"/><Relationship Id="rId9" Type="http://schemas.openxmlformats.org/officeDocument/2006/relationships/image" Target="../media/image61.png"/></Relationships>
</file>

<file path=ppt/slides/_rels/slide18.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svg"/><Relationship Id="rId9" Type="http://schemas.openxmlformats.org/officeDocument/2006/relationships/image" Target="../media/image6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emf"/><Relationship Id="rId7" Type="http://schemas.openxmlformats.org/officeDocument/2006/relationships/image" Target="../media/image73.emf"/><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media/image72.emf"/><Relationship Id="rId5" Type="http://schemas.openxmlformats.org/officeDocument/2006/relationships/image" Target="../media/image71.emf"/><Relationship Id="rId4" Type="http://schemas.openxmlformats.org/officeDocument/2006/relationships/image" Target="../media/image70.emf"/></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hyperlink" Target="https://doi.org/10.1080/09687599.2012.710008" TargetMode="External"/><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hyperlink" Target="https://northernbc.cmha.ca/find-help-now/" TargetMode="External"/><Relationship Id="rId5" Type="http://schemas.openxmlformats.org/officeDocument/2006/relationships/image" Target="../media/image9.png"/><Relationship Id="rId4" Type="http://schemas.openxmlformats.org/officeDocument/2006/relationships/image" Target="../media/image8.sv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14.sv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19"/>
          <p:cNvSpPr txBox="1">
            <a:spLocks noGrp="1"/>
          </p:cNvSpPr>
          <p:nvPr>
            <p:ph type="subTitle" idx="1"/>
          </p:nvPr>
        </p:nvSpPr>
        <p:spPr>
          <a:xfrm>
            <a:off x="733350" y="3715457"/>
            <a:ext cx="10725300" cy="5865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endParaRPr lang="en-US" dirty="0"/>
          </a:p>
          <a:p>
            <a:pPr marL="0" lvl="0" indent="0" algn="ctr" rtl="0">
              <a:spcBef>
                <a:spcPts val="0"/>
              </a:spcBef>
              <a:spcAft>
                <a:spcPts val="0"/>
              </a:spcAft>
              <a:buNone/>
            </a:pPr>
            <a:r>
              <a:rPr lang="en-US" sz="8000" dirty="0">
                <a:solidFill>
                  <a:schemeClr val="tx1"/>
                </a:solidFill>
                <a:latin typeface="Nerko One" panose="020B0604020202020204" charset="0"/>
              </a:rPr>
              <a:t>Welcome Back!</a:t>
            </a:r>
          </a:p>
          <a:p>
            <a:pPr marL="0" lvl="0" indent="0" algn="ctr" rtl="0">
              <a:spcBef>
                <a:spcPts val="0"/>
              </a:spcBef>
              <a:spcAft>
                <a:spcPts val="0"/>
              </a:spcAft>
              <a:buNone/>
            </a:pPr>
            <a:endParaRPr lang="en-US" dirty="0"/>
          </a:p>
          <a:p>
            <a:pPr marL="0" lvl="0" indent="0" algn="ctr" rtl="0">
              <a:spcBef>
                <a:spcPts val="0"/>
              </a:spcBef>
              <a:spcAft>
                <a:spcPts val="0"/>
              </a:spcAft>
              <a:buNone/>
            </a:pPr>
            <a:r>
              <a:rPr lang="en-US" dirty="0"/>
              <a:t>May 7, 2025</a:t>
            </a:r>
            <a:endParaRPr dirty="0"/>
          </a:p>
        </p:txBody>
      </p:sp>
      <p:sp>
        <p:nvSpPr>
          <p:cNvPr id="451" name="Google Shape;451;p19"/>
          <p:cNvSpPr txBox="1">
            <a:spLocks noGrp="1"/>
          </p:cNvSpPr>
          <p:nvPr>
            <p:ph type="title"/>
          </p:nvPr>
        </p:nvSpPr>
        <p:spPr>
          <a:xfrm>
            <a:off x="1411500" y="1188557"/>
            <a:ext cx="9369000" cy="25269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US" sz="8000" dirty="0"/>
              <a:t>Empowering Parents: Session #3</a:t>
            </a:r>
            <a:endParaRPr sz="8000" dirty="0"/>
          </a:p>
        </p:txBody>
      </p:sp>
      <p:pic>
        <p:nvPicPr>
          <p:cNvPr id="4" name="Picture 3">
            <a:extLst>
              <a:ext uri="{FF2B5EF4-FFF2-40B4-BE49-F238E27FC236}">
                <a16:creationId xmlns:a16="http://schemas.microsoft.com/office/drawing/2014/main" id="{E45B584E-66B0-43A1-A3D1-907EF3E67D01}"/>
              </a:ext>
            </a:extLst>
          </p:cNvPr>
          <p:cNvPicPr>
            <a:picLocks noChangeAspect="1"/>
          </p:cNvPicPr>
          <p:nvPr/>
        </p:nvPicPr>
        <p:blipFill>
          <a:blip r:embed="rId3"/>
          <a:stretch>
            <a:fillRect/>
          </a:stretch>
        </p:blipFill>
        <p:spPr>
          <a:xfrm>
            <a:off x="3691931" y="928315"/>
            <a:ext cx="914479" cy="82303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Road Images – Browse 18,368,845 Stock Photos, Vectors, and Video | Adobe  Stock">
            <a:extLst>
              <a:ext uri="{FF2B5EF4-FFF2-40B4-BE49-F238E27FC236}">
                <a16:creationId xmlns:a16="http://schemas.microsoft.com/office/drawing/2014/main" id="{C8EDF648-BAE0-436B-B27E-14AB58B899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95288A14-582A-4DBC-BC1A-0BA987243DDE}"/>
              </a:ext>
            </a:extLst>
          </p:cNvPr>
          <p:cNvPicPr>
            <a:picLocks noChangeAspect="1"/>
          </p:cNvPicPr>
          <p:nvPr/>
        </p:nvPicPr>
        <p:blipFill>
          <a:blip r:embed="rId4"/>
          <a:stretch>
            <a:fillRect/>
          </a:stretch>
        </p:blipFill>
        <p:spPr>
          <a:xfrm>
            <a:off x="536840" y="1663712"/>
            <a:ext cx="6682641" cy="4176650"/>
          </a:xfrm>
          <a:prstGeom prst="rect">
            <a:avLst/>
          </a:prstGeom>
        </p:spPr>
      </p:pic>
      <p:pic>
        <p:nvPicPr>
          <p:cNvPr id="4" name="Graphic 3" descr="Arrow: Straight with solid fill">
            <a:extLst>
              <a:ext uri="{FF2B5EF4-FFF2-40B4-BE49-F238E27FC236}">
                <a16:creationId xmlns:a16="http://schemas.microsoft.com/office/drawing/2014/main" id="{3B30C587-F720-F4A0-55BF-06888FAE725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738131" y="1887794"/>
            <a:ext cx="2081836" cy="2081836"/>
          </a:xfrm>
          <a:prstGeom prst="rect">
            <a:avLst/>
          </a:prstGeom>
        </p:spPr>
      </p:pic>
      <p:sp>
        <p:nvSpPr>
          <p:cNvPr id="5" name="TextBox 4">
            <a:extLst>
              <a:ext uri="{FF2B5EF4-FFF2-40B4-BE49-F238E27FC236}">
                <a16:creationId xmlns:a16="http://schemas.microsoft.com/office/drawing/2014/main" id="{772DCBDD-3A81-B177-B065-88DC3E9476E0}"/>
              </a:ext>
            </a:extLst>
          </p:cNvPr>
          <p:cNvSpPr txBox="1"/>
          <p:nvPr/>
        </p:nvSpPr>
        <p:spPr>
          <a:xfrm>
            <a:off x="8984955" y="2697879"/>
            <a:ext cx="2458064" cy="461665"/>
          </a:xfrm>
          <a:prstGeom prst="rect">
            <a:avLst/>
          </a:prstGeom>
          <a:noFill/>
        </p:spPr>
        <p:txBody>
          <a:bodyPr wrap="square" rtlCol="0">
            <a:spAutoFit/>
          </a:bodyPr>
          <a:lstStyle/>
          <a:p>
            <a:r>
              <a:rPr lang="en-CA" sz="2400" dirty="0">
                <a:latin typeface="Amasis MT Pro Black" panose="02040A04050005020304" pitchFamily="18" charset="0"/>
              </a:rPr>
              <a:t>We are here.</a:t>
            </a:r>
          </a:p>
        </p:txBody>
      </p:sp>
      <p:pic>
        <p:nvPicPr>
          <p:cNvPr id="6" name="Graphic 5" descr="Map with pin">
            <a:extLst>
              <a:ext uri="{FF2B5EF4-FFF2-40B4-BE49-F238E27FC236}">
                <a16:creationId xmlns:a16="http://schemas.microsoft.com/office/drawing/2014/main" id="{3575602E-3E71-4A41-8A5A-02A00782023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457173" y="1946485"/>
            <a:ext cx="914400" cy="914400"/>
          </a:xfrm>
          <a:prstGeom prst="rect">
            <a:avLst/>
          </a:prstGeom>
        </p:spPr>
      </p:pic>
    </p:spTree>
    <p:extLst>
      <p:ext uri="{BB962C8B-B14F-4D97-AF65-F5344CB8AC3E}">
        <p14:creationId xmlns:p14="http://schemas.microsoft.com/office/powerpoint/2010/main" val="20598792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9197D-F5F7-5AF8-F5F4-E7D1987DB422}"/>
              </a:ext>
            </a:extLst>
          </p:cNvPr>
          <p:cNvSpPr>
            <a:spLocks noGrp="1"/>
          </p:cNvSpPr>
          <p:nvPr>
            <p:ph type="title"/>
          </p:nvPr>
        </p:nvSpPr>
        <p:spPr/>
        <p:txBody>
          <a:bodyPr/>
          <a:lstStyle/>
          <a:p>
            <a:r>
              <a:rPr lang="en-CA" dirty="0"/>
              <a:t>Categorizing Character Strengths</a:t>
            </a:r>
            <a:br>
              <a:rPr lang="en-CA" dirty="0"/>
            </a:br>
            <a:r>
              <a:rPr lang="en-CA" sz="2000" dirty="0"/>
              <a:t>(Niemiec, 2017)</a:t>
            </a:r>
          </a:p>
        </p:txBody>
      </p:sp>
      <p:sp>
        <p:nvSpPr>
          <p:cNvPr id="3" name="Text Placeholder 2">
            <a:extLst>
              <a:ext uri="{FF2B5EF4-FFF2-40B4-BE49-F238E27FC236}">
                <a16:creationId xmlns:a16="http://schemas.microsoft.com/office/drawing/2014/main" id="{5F32E26C-938A-FDCB-2CA6-F2E0314DD8AF}"/>
              </a:ext>
            </a:extLst>
          </p:cNvPr>
          <p:cNvSpPr>
            <a:spLocks noGrp="1"/>
          </p:cNvSpPr>
          <p:nvPr>
            <p:ph type="body" idx="1"/>
          </p:nvPr>
        </p:nvSpPr>
        <p:spPr>
          <a:xfrm>
            <a:off x="1027573" y="2108993"/>
            <a:ext cx="2979000" cy="1322700"/>
          </a:xfrm>
        </p:spPr>
        <p:txBody>
          <a:bodyPr/>
          <a:lstStyle/>
          <a:p>
            <a:r>
              <a:rPr lang="en-CA" sz="1800" b="1" dirty="0">
                <a:solidFill>
                  <a:schemeClr val="bg1">
                    <a:lumMod val="10000"/>
                  </a:schemeClr>
                </a:solidFill>
              </a:rPr>
              <a:t>Very important to the individual</a:t>
            </a:r>
          </a:p>
          <a:p>
            <a:r>
              <a:rPr lang="en-CA" sz="1800" b="1" dirty="0">
                <a:solidFill>
                  <a:schemeClr val="bg1">
                    <a:lumMod val="10000"/>
                  </a:schemeClr>
                </a:solidFill>
              </a:rPr>
              <a:t>Energizing, often effortless</a:t>
            </a:r>
          </a:p>
        </p:txBody>
      </p:sp>
      <p:sp>
        <p:nvSpPr>
          <p:cNvPr id="4" name="Text Placeholder 3">
            <a:extLst>
              <a:ext uri="{FF2B5EF4-FFF2-40B4-BE49-F238E27FC236}">
                <a16:creationId xmlns:a16="http://schemas.microsoft.com/office/drawing/2014/main" id="{C26F4129-CE7B-8892-63F1-8A188BFC128F}"/>
              </a:ext>
            </a:extLst>
          </p:cNvPr>
          <p:cNvSpPr>
            <a:spLocks noGrp="1"/>
          </p:cNvSpPr>
          <p:nvPr>
            <p:ph type="body" idx="2"/>
          </p:nvPr>
        </p:nvSpPr>
        <p:spPr>
          <a:xfrm>
            <a:off x="4582006" y="2412014"/>
            <a:ext cx="2979000" cy="1322700"/>
          </a:xfrm>
        </p:spPr>
        <p:txBody>
          <a:bodyPr/>
          <a:lstStyle/>
          <a:p>
            <a:r>
              <a:rPr lang="en-CA" sz="1600" b="1" dirty="0">
                <a:solidFill>
                  <a:schemeClr val="bg1">
                    <a:lumMod val="10000"/>
                  </a:schemeClr>
                </a:solidFill>
              </a:rPr>
              <a:t>Strengths that have a positive impact on the individual</a:t>
            </a:r>
          </a:p>
          <a:p>
            <a:r>
              <a:rPr lang="en-CA" sz="1600" b="1" dirty="0">
                <a:solidFill>
                  <a:schemeClr val="bg1">
                    <a:lumMod val="10000"/>
                  </a:schemeClr>
                </a:solidFill>
              </a:rPr>
              <a:t>Includes curiosity, gratitude, love, hope, zest</a:t>
            </a:r>
          </a:p>
        </p:txBody>
      </p:sp>
      <p:sp>
        <p:nvSpPr>
          <p:cNvPr id="5" name="Text Placeholder 4">
            <a:extLst>
              <a:ext uri="{FF2B5EF4-FFF2-40B4-BE49-F238E27FC236}">
                <a16:creationId xmlns:a16="http://schemas.microsoft.com/office/drawing/2014/main" id="{879DAACE-C460-0F85-3B55-554B55FFFC8E}"/>
              </a:ext>
            </a:extLst>
          </p:cNvPr>
          <p:cNvSpPr>
            <a:spLocks noGrp="1"/>
          </p:cNvSpPr>
          <p:nvPr>
            <p:ph type="body" idx="3"/>
          </p:nvPr>
        </p:nvSpPr>
        <p:spPr/>
        <p:txBody>
          <a:bodyPr/>
          <a:lstStyle/>
          <a:p>
            <a:r>
              <a:rPr lang="en-CA" b="1" dirty="0">
                <a:solidFill>
                  <a:schemeClr val="bg1">
                    <a:lumMod val="10000"/>
                  </a:schemeClr>
                </a:solidFill>
              </a:rPr>
              <a:t>Not a signature strength, but can be drawn upon when needed</a:t>
            </a:r>
          </a:p>
          <a:p>
            <a:r>
              <a:rPr lang="en-CA" b="1" dirty="0">
                <a:solidFill>
                  <a:schemeClr val="bg1">
                    <a:lumMod val="10000"/>
                  </a:schemeClr>
                </a:solidFill>
              </a:rPr>
              <a:t>More draining</a:t>
            </a:r>
          </a:p>
          <a:p>
            <a:r>
              <a:rPr lang="en-CA" b="1" dirty="0">
                <a:solidFill>
                  <a:schemeClr val="bg1">
                    <a:lumMod val="10000"/>
                  </a:schemeClr>
                </a:solidFill>
              </a:rPr>
              <a:t>i.e. bravery</a:t>
            </a:r>
          </a:p>
        </p:txBody>
      </p:sp>
      <p:sp>
        <p:nvSpPr>
          <p:cNvPr id="6" name="Text Placeholder 5">
            <a:extLst>
              <a:ext uri="{FF2B5EF4-FFF2-40B4-BE49-F238E27FC236}">
                <a16:creationId xmlns:a16="http://schemas.microsoft.com/office/drawing/2014/main" id="{047762DA-D6B2-C283-1086-02385F928E7B}"/>
              </a:ext>
            </a:extLst>
          </p:cNvPr>
          <p:cNvSpPr>
            <a:spLocks noGrp="1"/>
          </p:cNvSpPr>
          <p:nvPr>
            <p:ph type="body" idx="4"/>
          </p:nvPr>
        </p:nvSpPr>
        <p:spPr/>
        <p:txBody>
          <a:bodyPr/>
          <a:lstStyle/>
          <a:p>
            <a:r>
              <a:rPr lang="en-CA" b="1" dirty="0">
                <a:solidFill>
                  <a:schemeClr val="bg1">
                    <a:lumMod val="10000"/>
                  </a:schemeClr>
                </a:solidFill>
              </a:rPr>
              <a:t>Support and enhance signature strengths</a:t>
            </a:r>
          </a:p>
        </p:txBody>
      </p:sp>
      <p:sp>
        <p:nvSpPr>
          <p:cNvPr id="7" name="Title 6">
            <a:extLst>
              <a:ext uri="{FF2B5EF4-FFF2-40B4-BE49-F238E27FC236}">
                <a16:creationId xmlns:a16="http://schemas.microsoft.com/office/drawing/2014/main" id="{F90CDB4C-9E65-A1E0-E848-F6EA15E2DEC0}"/>
              </a:ext>
            </a:extLst>
          </p:cNvPr>
          <p:cNvSpPr>
            <a:spLocks noGrp="1"/>
          </p:cNvSpPr>
          <p:nvPr>
            <p:ph type="title" idx="5"/>
          </p:nvPr>
        </p:nvSpPr>
        <p:spPr>
          <a:xfrm>
            <a:off x="1027573" y="1537963"/>
            <a:ext cx="2979000" cy="695700"/>
          </a:xfrm>
        </p:spPr>
        <p:txBody>
          <a:bodyPr/>
          <a:lstStyle/>
          <a:p>
            <a:r>
              <a:rPr lang="en-CA" dirty="0"/>
              <a:t>Signature Strengths</a:t>
            </a:r>
          </a:p>
        </p:txBody>
      </p:sp>
      <p:sp>
        <p:nvSpPr>
          <p:cNvPr id="8" name="Title 7">
            <a:extLst>
              <a:ext uri="{FF2B5EF4-FFF2-40B4-BE49-F238E27FC236}">
                <a16:creationId xmlns:a16="http://schemas.microsoft.com/office/drawing/2014/main" id="{822CCFCE-969E-061B-ED5B-0D1AFF31C337}"/>
              </a:ext>
            </a:extLst>
          </p:cNvPr>
          <p:cNvSpPr>
            <a:spLocks noGrp="1"/>
          </p:cNvSpPr>
          <p:nvPr>
            <p:ph type="title" idx="6"/>
          </p:nvPr>
        </p:nvSpPr>
        <p:spPr>
          <a:xfrm>
            <a:off x="4810606" y="1748259"/>
            <a:ext cx="2979000" cy="695700"/>
          </a:xfrm>
        </p:spPr>
        <p:txBody>
          <a:bodyPr/>
          <a:lstStyle/>
          <a:p>
            <a:r>
              <a:rPr lang="en-CA" sz="2400" dirty="0"/>
              <a:t>Strengths Associated with Happiness</a:t>
            </a:r>
          </a:p>
        </p:txBody>
      </p:sp>
      <p:sp>
        <p:nvSpPr>
          <p:cNvPr id="9" name="Title 8">
            <a:extLst>
              <a:ext uri="{FF2B5EF4-FFF2-40B4-BE49-F238E27FC236}">
                <a16:creationId xmlns:a16="http://schemas.microsoft.com/office/drawing/2014/main" id="{11438663-2686-769A-2A8E-FEFE287AAE8D}"/>
              </a:ext>
            </a:extLst>
          </p:cNvPr>
          <p:cNvSpPr>
            <a:spLocks noGrp="1"/>
          </p:cNvSpPr>
          <p:nvPr>
            <p:ph type="title" idx="7"/>
          </p:nvPr>
        </p:nvSpPr>
        <p:spPr>
          <a:xfrm>
            <a:off x="1027573" y="4176148"/>
            <a:ext cx="2979000" cy="695700"/>
          </a:xfrm>
        </p:spPr>
        <p:txBody>
          <a:bodyPr/>
          <a:lstStyle/>
          <a:p>
            <a:r>
              <a:rPr lang="en-CA" dirty="0"/>
              <a:t>Phasic Strengths</a:t>
            </a:r>
          </a:p>
        </p:txBody>
      </p:sp>
      <p:sp>
        <p:nvSpPr>
          <p:cNvPr id="10" name="Title 9">
            <a:extLst>
              <a:ext uri="{FF2B5EF4-FFF2-40B4-BE49-F238E27FC236}">
                <a16:creationId xmlns:a16="http://schemas.microsoft.com/office/drawing/2014/main" id="{66934EB1-7CF3-1316-9B9F-E86191712980}"/>
              </a:ext>
            </a:extLst>
          </p:cNvPr>
          <p:cNvSpPr>
            <a:spLocks noGrp="1"/>
          </p:cNvSpPr>
          <p:nvPr>
            <p:ph type="title" idx="8"/>
          </p:nvPr>
        </p:nvSpPr>
        <p:spPr>
          <a:xfrm>
            <a:off x="4833939" y="4176148"/>
            <a:ext cx="2979000" cy="695700"/>
          </a:xfrm>
        </p:spPr>
        <p:txBody>
          <a:bodyPr/>
          <a:lstStyle/>
          <a:p>
            <a:r>
              <a:rPr lang="en-CA" dirty="0"/>
              <a:t>Middle Strengths</a:t>
            </a:r>
          </a:p>
        </p:txBody>
      </p:sp>
      <p:sp>
        <p:nvSpPr>
          <p:cNvPr id="11" name="Text Placeholder 10">
            <a:extLst>
              <a:ext uri="{FF2B5EF4-FFF2-40B4-BE49-F238E27FC236}">
                <a16:creationId xmlns:a16="http://schemas.microsoft.com/office/drawing/2014/main" id="{676BD881-91C1-C660-B775-2472427D6B34}"/>
              </a:ext>
            </a:extLst>
          </p:cNvPr>
          <p:cNvSpPr>
            <a:spLocks noGrp="1"/>
          </p:cNvSpPr>
          <p:nvPr>
            <p:ph type="body" idx="9"/>
          </p:nvPr>
        </p:nvSpPr>
        <p:spPr>
          <a:xfrm>
            <a:off x="8160919" y="2425315"/>
            <a:ext cx="2979000" cy="1680987"/>
          </a:xfrm>
        </p:spPr>
        <p:txBody>
          <a:bodyPr/>
          <a:lstStyle/>
          <a:p>
            <a:r>
              <a:rPr lang="en-CA" sz="1400" b="1" dirty="0">
                <a:solidFill>
                  <a:schemeClr val="bg1">
                    <a:lumMod val="10000"/>
                  </a:schemeClr>
                </a:solidFill>
              </a:rPr>
              <a:t>Found at bottom of individual’s strength’s profile</a:t>
            </a:r>
          </a:p>
          <a:p>
            <a:r>
              <a:rPr lang="en-CA" sz="1400" b="1" dirty="0">
                <a:solidFill>
                  <a:schemeClr val="bg1">
                    <a:lumMod val="10000"/>
                  </a:schemeClr>
                </a:solidFill>
              </a:rPr>
              <a:t>Lesser used or underdeveloped strengths that have the potential to be further developed</a:t>
            </a:r>
          </a:p>
        </p:txBody>
      </p:sp>
      <p:sp>
        <p:nvSpPr>
          <p:cNvPr id="12" name="Text Placeholder 11">
            <a:extLst>
              <a:ext uri="{FF2B5EF4-FFF2-40B4-BE49-F238E27FC236}">
                <a16:creationId xmlns:a16="http://schemas.microsoft.com/office/drawing/2014/main" id="{AA68BD56-D5DA-BAB1-C5AC-871F4D1C0EB2}"/>
              </a:ext>
            </a:extLst>
          </p:cNvPr>
          <p:cNvSpPr>
            <a:spLocks noGrp="1"/>
          </p:cNvSpPr>
          <p:nvPr>
            <p:ph type="body" idx="13"/>
          </p:nvPr>
        </p:nvSpPr>
        <p:spPr/>
        <p:txBody>
          <a:bodyPr/>
          <a:lstStyle/>
          <a:p>
            <a:r>
              <a:rPr lang="en-CA" b="1" dirty="0">
                <a:solidFill>
                  <a:schemeClr val="bg1">
                    <a:lumMod val="10000"/>
                  </a:schemeClr>
                </a:solidFill>
              </a:rPr>
              <a:t>Strengths that have not been nurtured, encouraged, and developed</a:t>
            </a:r>
          </a:p>
          <a:p>
            <a:r>
              <a:rPr lang="en-CA" b="1" dirty="0">
                <a:solidFill>
                  <a:schemeClr val="bg1">
                    <a:lumMod val="10000"/>
                  </a:schemeClr>
                </a:solidFill>
              </a:rPr>
              <a:t>Mostly found in adults</a:t>
            </a:r>
          </a:p>
        </p:txBody>
      </p:sp>
      <p:sp>
        <p:nvSpPr>
          <p:cNvPr id="13" name="Title 12">
            <a:extLst>
              <a:ext uri="{FF2B5EF4-FFF2-40B4-BE49-F238E27FC236}">
                <a16:creationId xmlns:a16="http://schemas.microsoft.com/office/drawing/2014/main" id="{A0393605-EF08-7FEC-5F3D-712303083E9F}"/>
              </a:ext>
            </a:extLst>
          </p:cNvPr>
          <p:cNvSpPr>
            <a:spLocks noGrp="1"/>
          </p:cNvSpPr>
          <p:nvPr>
            <p:ph type="title" idx="14"/>
          </p:nvPr>
        </p:nvSpPr>
        <p:spPr>
          <a:xfrm>
            <a:off x="8419337" y="1694692"/>
            <a:ext cx="2979000" cy="695700"/>
          </a:xfrm>
        </p:spPr>
        <p:txBody>
          <a:bodyPr/>
          <a:lstStyle/>
          <a:p>
            <a:r>
              <a:rPr lang="en-CA" dirty="0"/>
              <a:t>Lesser or Lower Strengths</a:t>
            </a:r>
          </a:p>
        </p:txBody>
      </p:sp>
      <p:sp>
        <p:nvSpPr>
          <p:cNvPr id="14" name="Title 13">
            <a:extLst>
              <a:ext uri="{FF2B5EF4-FFF2-40B4-BE49-F238E27FC236}">
                <a16:creationId xmlns:a16="http://schemas.microsoft.com/office/drawing/2014/main" id="{467C8895-916D-3C67-EBEF-2ED7D0ED06B6}"/>
              </a:ext>
            </a:extLst>
          </p:cNvPr>
          <p:cNvSpPr>
            <a:spLocks noGrp="1"/>
          </p:cNvSpPr>
          <p:nvPr>
            <p:ph type="title" idx="15"/>
          </p:nvPr>
        </p:nvSpPr>
        <p:spPr>
          <a:xfrm>
            <a:off x="8567177" y="4229511"/>
            <a:ext cx="2979000" cy="695700"/>
          </a:xfrm>
        </p:spPr>
        <p:txBody>
          <a:bodyPr/>
          <a:lstStyle/>
          <a:p>
            <a:r>
              <a:rPr lang="en-CA" dirty="0"/>
              <a:t>Lost Strengths</a:t>
            </a:r>
          </a:p>
        </p:txBody>
      </p:sp>
      <p:pic>
        <p:nvPicPr>
          <p:cNvPr id="16" name="Graphic 15" descr="Fireworks">
            <a:extLst>
              <a:ext uri="{FF2B5EF4-FFF2-40B4-BE49-F238E27FC236}">
                <a16:creationId xmlns:a16="http://schemas.microsoft.com/office/drawing/2014/main" id="{2F02D986-439C-48EC-A7CB-24030ECD0AA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3020" y="1319263"/>
            <a:ext cx="914400" cy="914400"/>
          </a:xfrm>
          <a:prstGeom prst="rect">
            <a:avLst/>
          </a:prstGeom>
        </p:spPr>
      </p:pic>
      <p:pic>
        <p:nvPicPr>
          <p:cNvPr id="18" name="Graphic 17" descr="Sunglasses face with no fill">
            <a:extLst>
              <a:ext uri="{FF2B5EF4-FFF2-40B4-BE49-F238E27FC236}">
                <a16:creationId xmlns:a16="http://schemas.microsoft.com/office/drawing/2014/main" id="{AE2547AF-DE0D-4536-ADA5-0310E01128C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041088" y="1521135"/>
            <a:ext cx="836720" cy="836720"/>
          </a:xfrm>
          <a:prstGeom prst="rect">
            <a:avLst/>
          </a:prstGeom>
        </p:spPr>
      </p:pic>
      <p:pic>
        <p:nvPicPr>
          <p:cNvPr id="20" name="Graphic 19" descr="Bar graph with downward trend">
            <a:extLst>
              <a:ext uri="{FF2B5EF4-FFF2-40B4-BE49-F238E27FC236}">
                <a16:creationId xmlns:a16="http://schemas.microsoft.com/office/drawing/2014/main" id="{56E0D4F2-83F7-49C9-B5B3-3192F920664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733554" y="1619453"/>
            <a:ext cx="763500" cy="763500"/>
          </a:xfrm>
          <a:prstGeom prst="rect">
            <a:avLst/>
          </a:prstGeom>
        </p:spPr>
      </p:pic>
      <p:pic>
        <p:nvPicPr>
          <p:cNvPr id="22" name="Graphic 21" descr="Moon">
            <a:extLst>
              <a:ext uri="{FF2B5EF4-FFF2-40B4-BE49-F238E27FC236}">
                <a16:creationId xmlns:a16="http://schemas.microsoft.com/office/drawing/2014/main" id="{27FE6B85-3CB9-465F-A0BC-64CEF527635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11553" y="4176148"/>
            <a:ext cx="802427" cy="802427"/>
          </a:xfrm>
          <a:prstGeom prst="rect">
            <a:avLst/>
          </a:prstGeom>
        </p:spPr>
      </p:pic>
      <p:pic>
        <p:nvPicPr>
          <p:cNvPr id="23" name="Picture 22">
            <a:extLst>
              <a:ext uri="{FF2B5EF4-FFF2-40B4-BE49-F238E27FC236}">
                <a16:creationId xmlns:a16="http://schemas.microsoft.com/office/drawing/2014/main" id="{9EC0AE46-49D2-4400-86E7-398C98C72123}"/>
              </a:ext>
            </a:extLst>
          </p:cNvPr>
          <p:cNvPicPr>
            <a:picLocks noChangeAspect="1"/>
          </p:cNvPicPr>
          <p:nvPr/>
        </p:nvPicPr>
        <p:blipFill>
          <a:blip r:embed="rId11"/>
          <a:stretch>
            <a:fillRect/>
          </a:stretch>
        </p:blipFill>
        <p:spPr>
          <a:xfrm>
            <a:off x="4058375" y="4125321"/>
            <a:ext cx="855167" cy="797353"/>
          </a:xfrm>
          <a:prstGeom prst="rect">
            <a:avLst/>
          </a:prstGeom>
        </p:spPr>
      </p:pic>
      <p:pic>
        <p:nvPicPr>
          <p:cNvPr id="24" name="Picture 23">
            <a:extLst>
              <a:ext uri="{FF2B5EF4-FFF2-40B4-BE49-F238E27FC236}">
                <a16:creationId xmlns:a16="http://schemas.microsoft.com/office/drawing/2014/main" id="{44BB92B9-93EC-4E2D-AF16-D507F00AB50E}"/>
              </a:ext>
            </a:extLst>
          </p:cNvPr>
          <p:cNvPicPr>
            <a:picLocks noChangeAspect="1"/>
          </p:cNvPicPr>
          <p:nvPr/>
        </p:nvPicPr>
        <p:blipFill>
          <a:blip r:embed="rId12"/>
          <a:stretch>
            <a:fillRect/>
          </a:stretch>
        </p:blipFill>
        <p:spPr>
          <a:xfrm>
            <a:off x="7626571" y="4063625"/>
            <a:ext cx="713167" cy="1193183"/>
          </a:xfrm>
          <a:prstGeom prst="rect">
            <a:avLst/>
          </a:prstGeom>
        </p:spPr>
      </p:pic>
    </p:spTree>
    <p:extLst>
      <p:ext uri="{BB962C8B-B14F-4D97-AF65-F5344CB8AC3E}">
        <p14:creationId xmlns:p14="http://schemas.microsoft.com/office/powerpoint/2010/main" val="35414457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laconciergepsychologist.com/wp-content/uploads/2020/09/autism-spectrum.jpg">
            <a:extLst>
              <a:ext uri="{FF2B5EF4-FFF2-40B4-BE49-F238E27FC236}">
                <a16:creationId xmlns:a16="http://schemas.microsoft.com/office/drawing/2014/main" id="{274B5092-FE08-4D9A-A867-CE9AD1FA9C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8895" y="428761"/>
            <a:ext cx="5324378" cy="539556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D056A80-F46A-4A83-83A1-BC854023296A}"/>
              </a:ext>
            </a:extLst>
          </p:cNvPr>
          <p:cNvSpPr txBox="1"/>
          <p:nvPr/>
        </p:nvSpPr>
        <p:spPr>
          <a:xfrm>
            <a:off x="1739349" y="5906019"/>
            <a:ext cx="9173817" cy="523220"/>
          </a:xfrm>
          <a:prstGeom prst="rect">
            <a:avLst/>
          </a:prstGeom>
          <a:noFill/>
        </p:spPr>
        <p:txBody>
          <a:bodyPr wrap="square" rtlCol="0">
            <a:spAutoFit/>
          </a:bodyPr>
          <a:lstStyle/>
          <a:p>
            <a:r>
              <a:rPr lang="en-CA" dirty="0"/>
              <a:t>Autism Sketches [@</a:t>
            </a:r>
            <a:r>
              <a:rPr lang="en-CA" dirty="0" err="1"/>
              <a:t>Autism_Sketches</a:t>
            </a:r>
            <a:r>
              <a:rPr lang="en-CA" dirty="0"/>
              <a:t>]. (2021, March 30). </a:t>
            </a:r>
            <a:r>
              <a:rPr lang="en-CA" i="1" dirty="0"/>
              <a:t>Illustration depicting the spectrum of autism as a spiky profile</a:t>
            </a:r>
            <a:r>
              <a:rPr lang="en-CA" dirty="0"/>
              <a:t> [Image attached] [Post]. X. </a:t>
            </a:r>
            <a:r>
              <a:rPr lang="en-CA" dirty="0">
                <a:hlinkClick r:id="rId4"/>
              </a:rPr>
              <a:t>https://x.com/Autism_Sketches/status/1376871301311250434</a:t>
            </a:r>
            <a:endParaRPr lang="en-US" dirty="0"/>
          </a:p>
        </p:txBody>
      </p:sp>
    </p:spTree>
    <p:extLst>
      <p:ext uri="{BB962C8B-B14F-4D97-AF65-F5344CB8AC3E}">
        <p14:creationId xmlns:p14="http://schemas.microsoft.com/office/powerpoint/2010/main" val="27696270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BE8D-FCDE-4123-9F35-22F1A6887C04}"/>
              </a:ext>
            </a:extLst>
          </p:cNvPr>
          <p:cNvSpPr>
            <a:spLocks noGrp="1"/>
          </p:cNvSpPr>
          <p:nvPr>
            <p:ph type="title"/>
          </p:nvPr>
        </p:nvSpPr>
        <p:spPr/>
        <p:txBody>
          <a:bodyPr/>
          <a:lstStyle/>
          <a:p>
            <a:pPr algn="ctr"/>
            <a:r>
              <a:rPr lang="en-US" dirty="0"/>
              <a:t>Autism and Stereotypes</a:t>
            </a:r>
          </a:p>
        </p:txBody>
      </p:sp>
      <p:sp>
        <p:nvSpPr>
          <p:cNvPr id="3" name="Text Placeholder 2">
            <a:extLst>
              <a:ext uri="{FF2B5EF4-FFF2-40B4-BE49-F238E27FC236}">
                <a16:creationId xmlns:a16="http://schemas.microsoft.com/office/drawing/2014/main" id="{D2747D1B-04BF-4F38-9DD4-871537A78665}"/>
              </a:ext>
            </a:extLst>
          </p:cNvPr>
          <p:cNvSpPr>
            <a:spLocks noGrp="1"/>
          </p:cNvSpPr>
          <p:nvPr>
            <p:ph type="body" idx="1"/>
          </p:nvPr>
        </p:nvSpPr>
        <p:spPr/>
        <p:txBody>
          <a:bodyPr/>
          <a:lstStyle/>
          <a:p>
            <a:pPr marL="107950" indent="0">
              <a:buNone/>
            </a:pPr>
            <a:endParaRPr lang="en-US" b="1" dirty="0">
              <a:solidFill>
                <a:schemeClr val="bg1">
                  <a:lumMod val="10000"/>
                </a:schemeClr>
              </a:solidFill>
            </a:endParaRPr>
          </a:p>
          <a:p>
            <a:pPr marL="107950" indent="0">
              <a:buNone/>
            </a:pPr>
            <a:r>
              <a:rPr lang="en-US" b="1" dirty="0">
                <a:solidFill>
                  <a:schemeClr val="bg1">
                    <a:lumMod val="10000"/>
                  </a:schemeClr>
                </a:solidFill>
              </a:rPr>
              <a:t>Ethan’s Story (14 mins): </a:t>
            </a:r>
            <a:r>
              <a:rPr lang="en-US" b="1" dirty="0">
                <a:solidFill>
                  <a:schemeClr val="bg1">
                    <a:lumMod val="10000"/>
                  </a:schemeClr>
                </a:solidFill>
                <a:hlinkClick r:id="rId3"/>
              </a:rPr>
              <a:t>https://www.youtube.com/watch?v=Ks21rwbYgbI</a:t>
            </a:r>
            <a:endParaRPr lang="en-US" b="1" dirty="0">
              <a:solidFill>
                <a:schemeClr val="bg1">
                  <a:lumMod val="10000"/>
                </a:schemeClr>
              </a:solidFill>
            </a:endParaRPr>
          </a:p>
          <a:p>
            <a:pPr marL="107950" indent="0">
              <a:buNone/>
            </a:pPr>
            <a:endParaRPr lang="en-US" b="1" dirty="0">
              <a:solidFill>
                <a:schemeClr val="bg1">
                  <a:lumMod val="10000"/>
                </a:schemeClr>
              </a:solidFill>
            </a:endParaRPr>
          </a:p>
          <a:p>
            <a:pPr marL="107950" indent="0">
              <a:buNone/>
            </a:pPr>
            <a:r>
              <a:rPr lang="en-US" b="1" dirty="0">
                <a:solidFill>
                  <a:schemeClr val="bg1">
                    <a:lumMod val="10000"/>
                  </a:schemeClr>
                </a:solidFill>
              </a:rPr>
              <a:t>After watching, what are two “</a:t>
            </a:r>
            <a:r>
              <a:rPr lang="en-US" b="1" dirty="0" err="1">
                <a:solidFill>
                  <a:schemeClr val="bg1">
                    <a:lumMod val="10000"/>
                  </a:schemeClr>
                </a:solidFill>
              </a:rPr>
              <a:t>Aha’s</a:t>
            </a:r>
            <a:r>
              <a:rPr lang="en-US" b="1" dirty="0">
                <a:solidFill>
                  <a:schemeClr val="bg1">
                    <a:lumMod val="10000"/>
                  </a:schemeClr>
                </a:solidFill>
              </a:rPr>
              <a:t>” and a “Hmmm” that you may have about autism stereotypes?</a:t>
            </a:r>
          </a:p>
        </p:txBody>
      </p:sp>
      <p:pic>
        <p:nvPicPr>
          <p:cNvPr id="5" name="Graphic 4" descr="Robot">
            <a:extLst>
              <a:ext uri="{FF2B5EF4-FFF2-40B4-BE49-F238E27FC236}">
                <a16:creationId xmlns:a16="http://schemas.microsoft.com/office/drawing/2014/main" id="{6C215475-4EF2-4ED6-A894-EA921C46791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783934" y="1420100"/>
            <a:ext cx="914400" cy="914400"/>
          </a:xfrm>
          <a:prstGeom prst="rect">
            <a:avLst/>
          </a:prstGeom>
        </p:spPr>
      </p:pic>
    </p:spTree>
    <p:extLst>
      <p:ext uri="{BB962C8B-B14F-4D97-AF65-F5344CB8AC3E}">
        <p14:creationId xmlns:p14="http://schemas.microsoft.com/office/powerpoint/2010/main" val="20693631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46468-994B-49FB-83D9-F626D123472E}"/>
              </a:ext>
            </a:extLst>
          </p:cNvPr>
          <p:cNvSpPr>
            <a:spLocks noGrp="1"/>
          </p:cNvSpPr>
          <p:nvPr>
            <p:ph type="title"/>
          </p:nvPr>
        </p:nvSpPr>
        <p:spPr>
          <a:xfrm>
            <a:off x="2199000" y="617694"/>
            <a:ext cx="7794000" cy="763500"/>
          </a:xfrm>
        </p:spPr>
        <p:txBody>
          <a:bodyPr/>
          <a:lstStyle/>
          <a:p>
            <a:pPr algn="ctr"/>
            <a:r>
              <a:rPr lang="en-US" dirty="0"/>
              <a:t>Social Intelligence and Autism</a:t>
            </a:r>
          </a:p>
        </p:txBody>
      </p:sp>
      <p:pic>
        <p:nvPicPr>
          <p:cNvPr id="8" name="Picture 7">
            <a:extLst>
              <a:ext uri="{FF2B5EF4-FFF2-40B4-BE49-F238E27FC236}">
                <a16:creationId xmlns:a16="http://schemas.microsoft.com/office/drawing/2014/main" id="{AB97C7C0-4F0F-48C0-B13D-B7A23CD9863C}"/>
              </a:ext>
            </a:extLst>
          </p:cNvPr>
          <p:cNvPicPr>
            <a:picLocks noChangeAspect="1"/>
          </p:cNvPicPr>
          <p:nvPr/>
        </p:nvPicPr>
        <p:blipFill>
          <a:blip r:embed="rId3"/>
          <a:stretch>
            <a:fillRect/>
          </a:stretch>
        </p:blipFill>
        <p:spPr>
          <a:xfrm>
            <a:off x="8071451" y="272226"/>
            <a:ext cx="1120237" cy="403895"/>
          </a:xfrm>
          <a:prstGeom prst="rect">
            <a:avLst/>
          </a:prstGeom>
        </p:spPr>
      </p:pic>
      <p:sp>
        <p:nvSpPr>
          <p:cNvPr id="6" name="TextBox 5">
            <a:extLst>
              <a:ext uri="{FF2B5EF4-FFF2-40B4-BE49-F238E27FC236}">
                <a16:creationId xmlns:a16="http://schemas.microsoft.com/office/drawing/2014/main" id="{986E8CDB-E434-4FE1-828A-5FCD42782D6D}"/>
              </a:ext>
            </a:extLst>
          </p:cNvPr>
          <p:cNvSpPr txBox="1"/>
          <p:nvPr/>
        </p:nvSpPr>
        <p:spPr>
          <a:xfrm>
            <a:off x="2199000" y="1590740"/>
            <a:ext cx="9220395" cy="4185761"/>
          </a:xfrm>
          <a:prstGeom prst="rect">
            <a:avLst/>
          </a:prstGeom>
          <a:noFill/>
        </p:spPr>
        <p:txBody>
          <a:bodyPr wrap="square" rtlCol="0">
            <a:spAutoFit/>
          </a:bodyPr>
          <a:lstStyle/>
          <a:p>
            <a:pPr algn="ctr"/>
            <a:r>
              <a:rPr lang="en-US" b="1" dirty="0">
                <a:latin typeface="Adobe Heiti Std R" panose="020B0400000000000000" pitchFamily="34" charset="-128"/>
                <a:ea typeface="Adobe Heiti Std R" panose="020B0400000000000000" pitchFamily="34" charset="-128"/>
                <a:cs typeface="Adobe Hebrew" panose="02040503050201020203" pitchFamily="18" charset="-79"/>
              </a:rPr>
              <a:t>:</a:t>
            </a:r>
          </a:p>
          <a:p>
            <a:endParaRPr lang="en-US" dirty="0">
              <a:latin typeface="Arial Black" panose="020B0A04020102020204" pitchFamily="34" charset="0"/>
              <a:ea typeface="Adobe Heiti Std R" panose="020B0400000000000000" pitchFamily="34" charset="-128"/>
              <a:cs typeface="Adobe Hebrew" panose="02040503050201020203" pitchFamily="18" charset="-79"/>
            </a:endParaRPr>
          </a:p>
          <a:p>
            <a:r>
              <a:rPr lang="en-US" dirty="0">
                <a:latin typeface="Arial Black" panose="020B0A04020102020204" pitchFamily="34" charset="0"/>
                <a:ea typeface="Adobe Heiti Std R" panose="020B0400000000000000" pitchFamily="34" charset="-128"/>
                <a:cs typeface="Adobe Hebrew" panose="02040503050201020203" pitchFamily="18" charset="-79"/>
              </a:rPr>
              <a:t>	Emotions/Empathy expressed differently </a:t>
            </a:r>
            <a:r>
              <a:rPr lang="en-US" i="1" dirty="0">
                <a:latin typeface="Arial Black" panose="020B0A04020102020204" pitchFamily="34" charset="0"/>
                <a:ea typeface="Adobe Heiti Std R" panose="020B0400000000000000" pitchFamily="34" charset="-128"/>
                <a:cs typeface="Adobe Hebrew" panose="02040503050201020203" pitchFamily="18" charset="-79"/>
              </a:rPr>
              <a:t>(i.e., helping, sharing vs. words)</a:t>
            </a:r>
          </a:p>
          <a:p>
            <a:endParaRPr lang="en-US" dirty="0">
              <a:latin typeface="Arial Black" panose="020B0A04020102020204" pitchFamily="34" charset="0"/>
              <a:ea typeface="Adobe Heiti Std R" panose="020B0400000000000000" pitchFamily="34" charset="-128"/>
              <a:cs typeface="Adobe Hebrew" panose="02040503050201020203" pitchFamily="18" charset="-79"/>
            </a:endParaRPr>
          </a:p>
          <a:p>
            <a:endParaRPr lang="en-US" dirty="0">
              <a:latin typeface="Arial Black" panose="020B0A04020102020204" pitchFamily="34" charset="0"/>
              <a:ea typeface="Adobe Heiti Std R" panose="020B0400000000000000" pitchFamily="34" charset="-128"/>
              <a:cs typeface="Adobe Hebrew" panose="02040503050201020203" pitchFamily="18" charset="-79"/>
            </a:endParaRPr>
          </a:p>
          <a:p>
            <a:endParaRPr lang="en-US" dirty="0">
              <a:latin typeface="Arial Black" panose="020B0A04020102020204" pitchFamily="34" charset="0"/>
              <a:ea typeface="Adobe Heiti Std R" panose="020B0400000000000000" pitchFamily="34" charset="-128"/>
              <a:cs typeface="Adobe Hebrew" panose="02040503050201020203" pitchFamily="18" charset="-79"/>
            </a:endParaRPr>
          </a:p>
          <a:p>
            <a:r>
              <a:rPr lang="en-US" dirty="0">
                <a:latin typeface="Arial Black" panose="020B0A04020102020204" pitchFamily="34" charset="0"/>
                <a:ea typeface="Adobe Heiti Std R" panose="020B0400000000000000" pitchFamily="34" charset="-128"/>
                <a:cs typeface="Adobe Hebrew" panose="02040503050201020203" pitchFamily="18" charset="-79"/>
              </a:rPr>
              <a:t>	Strong 1-1 Connections </a:t>
            </a:r>
            <a:r>
              <a:rPr lang="en-US" i="1" dirty="0">
                <a:latin typeface="Arial Black" panose="020B0A04020102020204" pitchFamily="34" charset="0"/>
                <a:ea typeface="Adobe Heiti Std R" panose="020B0400000000000000" pitchFamily="34" charset="-128"/>
                <a:cs typeface="Adobe Hebrew" panose="02040503050201020203" pitchFamily="18" charset="-79"/>
              </a:rPr>
              <a:t>(close relationships with few)</a:t>
            </a:r>
          </a:p>
          <a:p>
            <a:endParaRPr lang="en-US" dirty="0">
              <a:latin typeface="Arial Black" panose="020B0A04020102020204" pitchFamily="34" charset="0"/>
              <a:ea typeface="Adobe Heiti Std R" panose="020B0400000000000000" pitchFamily="34" charset="-128"/>
              <a:cs typeface="Adobe Hebrew" panose="02040503050201020203" pitchFamily="18" charset="-79"/>
            </a:endParaRPr>
          </a:p>
          <a:p>
            <a:endParaRPr lang="en-US" dirty="0">
              <a:latin typeface="Arial Black" panose="020B0A04020102020204" pitchFamily="34" charset="0"/>
              <a:ea typeface="Adobe Heiti Std R" panose="020B0400000000000000" pitchFamily="34" charset="-128"/>
              <a:cs typeface="Adobe Hebrew" panose="02040503050201020203" pitchFamily="18" charset="-79"/>
            </a:endParaRPr>
          </a:p>
          <a:p>
            <a:endParaRPr lang="en-US" dirty="0">
              <a:latin typeface="Arial Black" panose="020B0A04020102020204" pitchFamily="34" charset="0"/>
              <a:ea typeface="Adobe Heiti Std R" panose="020B0400000000000000" pitchFamily="34" charset="-128"/>
              <a:cs typeface="Adobe Hebrew" panose="02040503050201020203" pitchFamily="18" charset="-79"/>
            </a:endParaRPr>
          </a:p>
          <a:p>
            <a:r>
              <a:rPr lang="en-US" dirty="0">
                <a:latin typeface="Arial Black" panose="020B0A04020102020204" pitchFamily="34" charset="0"/>
                <a:ea typeface="Adobe Heiti Std R" panose="020B0400000000000000" pitchFamily="34" charset="-128"/>
                <a:cs typeface="Adobe Hebrew" panose="02040503050201020203" pitchFamily="18" charset="-79"/>
              </a:rPr>
              <a:t>	Honesty and directness </a:t>
            </a:r>
            <a:r>
              <a:rPr lang="en-US" i="1" dirty="0">
                <a:latin typeface="Arial Black" panose="020B0A04020102020204" pitchFamily="34" charset="0"/>
                <a:ea typeface="Adobe Heiti Std R" panose="020B0400000000000000" pitchFamily="34" charset="-128"/>
                <a:cs typeface="Adobe Hebrew" panose="02040503050201020203" pitchFamily="18" charset="-79"/>
              </a:rPr>
              <a:t>(direct communication)</a:t>
            </a:r>
          </a:p>
          <a:p>
            <a:endParaRPr lang="en-US" dirty="0">
              <a:latin typeface="Arial Black" panose="020B0A04020102020204" pitchFamily="34" charset="0"/>
              <a:ea typeface="Adobe Heiti Std R" panose="020B0400000000000000" pitchFamily="34" charset="-128"/>
              <a:cs typeface="Adobe Hebrew" panose="02040503050201020203" pitchFamily="18" charset="-79"/>
            </a:endParaRPr>
          </a:p>
          <a:p>
            <a:endParaRPr lang="en-US" dirty="0">
              <a:latin typeface="Arial Black" panose="020B0A04020102020204" pitchFamily="34" charset="0"/>
              <a:ea typeface="Adobe Heiti Std R" panose="020B0400000000000000" pitchFamily="34" charset="-128"/>
              <a:cs typeface="Adobe Hebrew" panose="02040503050201020203" pitchFamily="18" charset="-79"/>
            </a:endParaRPr>
          </a:p>
          <a:p>
            <a:endParaRPr lang="en-US" dirty="0">
              <a:latin typeface="Arial Black" panose="020B0A04020102020204" pitchFamily="34" charset="0"/>
              <a:ea typeface="Adobe Heiti Std R" panose="020B0400000000000000" pitchFamily="34" charset="-128"/>
              <a:cs typeface="Adobe Hebrew" panose="02040503050201020203" pitchFamily="18" charset="-79"/>
            </a:endParaRPr>
          </a:p>
          <a:p>
            <a:r>
              <a:rPr lang="en-US" dirty="0">
                <a:latin typeface="Arial Black" panose="020B0A04020102020204" pitchFamily="34" charset="0"/>
                <a:ea typeface="Adobe Heiti Std R" panose="020B0400000000000000" pitchFamily="34" charset="-128"/>
                <a:cs typeface="Adobe Hebrew" panose="02040503050201020203" pitchFamily="18" charset="-79"/>
              </a:rPr>
              <a:t>	Observing before engaging </a:t>
            </a:r>
            <a:r>
              <a:rPr lang="en-US" i="1" dirty="0">
                <a:latin typeface="Arial Black" panose="020B0A04020102020204" pitchFamily="34" charset="0"/>
                <a:ea typeface="Adobe Heiti Std R" panose="020B0400000000000000" pitchFamily="34" charset="-128"/>
                <a:cs typeface="Adobe Hebrew" panose="02040503050201020203" pitchFamily="18" charset="-79"/>
              </a:rPr>
              <a:t>(watch and understand before jumping in)</a:t>
            </a:r>
          </a:p>
          <a:p>
            <a:endParaRPr lang="en-US" dirty="0">
              <a:latin typeface="Arial Black" panose="020B0A04020102020204" pitchFamily="34" charset="0"/>
              <a:ea typeface="Adobe Heiti Std R" panose="020B0400000000000000" pitchFamily="34" charset="-128"/>
              <a:cs typeface="Adobe Hebrew" panose="02040503050201020203" pitchFamily="18" charset="-79"/>
            </a:endParaRPr>
          </a:p>
          <a:p>
            <a:endParaRPr lang="en-US" dirty="0">
              <a:latin typeface="Arial Black" panose="020B0A04020102020204" pitchFamily="34" charset="0"/>
              <a:ea typeface="Adobe Heiti Std R" panose="020B0400000000000000" pitchFamily="34" charset="-128"/>
              <a:cs typeface="Adobe Hebrew" panose="02040503050201020203" pitchFamily="18" charset="-79"/>
            </a:endParaRPr>
          </a:p>
          <a:p>
            <a:endParaRPr lang="en-US" dirty="0">
              <a:latin typeface="Arial Black" panose="020B0A04020102020204" pitchFamily="34" charset="0"/>
              <a:ea typeface="Adobe Heiti Std R" panose="020B0400000000000000" pitchFamily="34" charset="-128"/>
              <a:cs typeface="Adobe Hebrew" panose="02040503050201020203" pitchFamily="18" charset="-79"/>
            </a:endParaRPr>
          </a:p>
          <a:p>
            <a:r>
              <a:rPr lang="en-US" dirty="0">
                <a:latin typeface="Arial Black" panose="020B0A04020102020204" pitchFamily="34" charset="0"/>
                <a:ea typeface="Adobe Heiti Std R" panose="020B0400000000000000" pitchFamily="34" charset="-128"/>
                <a:cs typeface="Adobe Hebrew" panose="02040503050201020203" pitchFamily="18" charset="-79"/>
              </a:rPr>
              <a:t>	Unique social insight </a:t>
            </a:r>
            <a:r>
              <a:rPr lang="en-US" i="1" dirty="0">
                <a:latin typeface="Arial Black" panose="020B0A04020102020204" pitchFamily="34" charset="0"/>
                <a:ea typeface="Adobe Heiti Std R" panose="020B0400000000000000" pitchFamily="34" charset="-128"/>
                <a:cs typeface="Adobe Hebrew" panose="02040503050201020203" pitchFamily="18" charset="-79"/>
              </a:rPr>
              <a:t>(noticing patterns and dynamics)</a:t>
            </a:r>
          </a:p>
        </p:txBody>
      </p:sp>
      <p:pic>
        <p:nvPicPr>
          <p:cNvPr id="3" name="Picture 2">
            <a:extLst>
              <a:ext uri="{FF2B5EF4-FFF2-40B4-BE49-F238E27FC236}">
                <a16:creationId xmlns:a16="http://schemas.microsoft.com/office/drawing/2014/main" id="{280BBB55-120C-4689-8AD6-30342975286F}"/>
              </a:ext>
            </a:extLst>
          </p:cNvPr>
          <p:cNvPicPr>
            <a:picLocks noChangeAspect="1"/>
          </p:cNvPicPr>
          <p:nvPr/>
        </p:nvPicPr>
        <p:blipFill>
          <a:blip r:embed="rId4"/>
          <a:stretch>
            <a:fillRect/>
          </a:stretch>
        </p:blipFill>
        <p:spPr>
          <a:xfrm>
            <a:off x="2500036" y="2020212"/>
            <a:ext cx="496437" cy="502232"/>
          </a:xfrm>
          <a:prstGeom prst="rect">
            <a:avLst/>
          </a:prstGeom>
        </p:spPr>
      </p:pic>
      <p:pic>
        <p:nvPicPr>
          <p:cNvPr id="4" name="Picture 3">
            <a:extLst>
              <a:ext uri="{FF2B5EF4-FFF2-40B4-BE49-F238E27FC236}">
                <a16:creationId xmlns:a16="http://schemas.microsoft.com/office/drawing/2014/main" id="{306B628B-9179-460F-B8EB-A9596093438F}"/>
              </a:ext>
            </a:extLst>
          </p:cNvPr>
          <p:cNvPicPr>
            <a:picLocks noChangeAspect="1"/>
          </p:cNvPicPr>
          <p:nvPr/>
        </p:nvPicPr>
        <p:blipFill>
          <a:blip r:embed="rId5"/>
          <a:stretch>
            <a:fillRect/>
          </a:stretch>
        </p:blipFill>
        <p:spPr>
          <a:xfrm>
            <a:off x="2365134" y="2780334"/>
            <a:ext cx="631339" cy="606286"/>
          </a:xfrm>
          <a:prstGeom prst="rect">
            <a:avLst/>
          </a:prstGeom>
        </p:spPr>
      </p:pic>
      <p:pic>
        <p:nvPicPr>
          <p:cNvPr id="7" name="Picture 6">
            <a:extLst>
              <a:ext uri="{FF2B5EF4-FFF2-40B4-BE49-F238E27FC236}">
                <a16:creationId xmlns:a16="http://schemas.microsoft.com/office/drawing/2014/main" id="{DD7500F3-D53B-49D1-B1BA-1313B16F5D6B}"/>
              </a:ext>
            </a:extLst>
          </p:cNvPr>
          <p:cNvPicPr>
            <a:picLocks noChangeAspect="1"/>
          </p:cNvPicPr>
          <p:nvPr/>
        </p:nvPicPr>
        <p:blipFill>
          <a:blip r:embed="rId6"/>
          <a:stretch>
            <a:fillRect/>
          </a:stretch>
        </p:blipFill>
        <p:spPr>
          <a:xfrm>
            <a:off x="2294447" y="3546118"/>
            <a:ext cx="827576" cy="789439"/>
          </a:xfrm>
          <a:prstGeom prst="rect">
            <a:avLst/>
          </a:prstGeom>
        </p:spPr>
      </p:pic>
      <p:pic>
        <p:nvPicPr>
          <p:cNvPr id="9" name="Picture 8">
            <a:extLst>
              <a:ext uri="{FF2B5EF4-FFF2-40B4-BE49-F238E27FC236}">
                <a16:creationId xmlns:a16="http://schemas.microsoft.com/office/drawing/2014/main" id="{956D37F4-C3EF-432C-A77A-7A4DAD1012F6}"/>
              </a:ext>
            </a:extLst>
          </p:cNvPr>
          <p:cNvPicPr>
            <a:picLocks noChangeAspect="1"/>
          </p:cNvPicPr>
          <p:nvPr/>
        </p:nvPicPr>
        <p:blipFill>
          <a:blip r:embed="rId7"/>
          <a:stretch>
            <a:fillRect/>
          </a:stretch>
        </p:blipFill>
        <p:spPr>
          <a:xfrm>
            <a:off x="2383049" y="4576214"/>
            <a:ext cx="613424" cy="572255"/>
          </a:xfrm>
          <a:prstGeom prst="rect">
            <a:avLst/>
          </a:prstGeom>
        </p:spPr>
      </p:pic>
      <p:pic>
        <p:nvPicPr>
          <p:cNvPr id="10" name="Picture 9">
            <a:extLst>
              <a:ext uri="{FF2B5EF4-FFF2-40B4-BE49-F238E27FC236}">
                <a16:creationId xmlns:a16="http://schemas.microsoft.com/office/drawing/2014/main" id="{66E24C94-94B1-4029-9082-2602E6097107}"/>
              </a:ext>
            </a:extLst>
          </p:cNvPr>
          <p:cNvPicPr>
            <a:picLocks noChangeAspect="1"/>
          </p:cNvPicPr>
          <p:nvPr/>
        </p:nvPicPr>
        <p:blipFill>
          <a:blip r:embed="rId8"/>
          <a:stretch>
            <a:fillRect/>
          </a:stretch>
        </p:blipFill>
        <p:spPr>
          <a:xfrm>
            <a:off x="2267392" y="5253435"/>
            <a:ext cx="888624" cy="811830"/>
          </a:xfrm>
          <a:prstGeom prst="rect">
            <a:avLst/>
          </a:prstGeom>
        </p:spPr>
      </p:pic>
      <p:sp>
        <p:nvSpPr>
          <p:cNvPr id="5" name="TextBox 4">
            <a:extLst>
              <a:ext uri="{FF2B5EF4-FFF2-40B4-BE49-F238E27FC236}">
                <a16:creationId xmlns:a16="http://schemas.microsoft.com/office/drawing/2014/main" id="{D958F3DA-4E3A-4331-9624-AFAC9953B8E2}"/>
              </a:ext>
            </a:extLst>
          </p:cNvPr>
          <p:cNvSpPr txBox="1"/>
          <p:nvPr/>
        </p:nvSpPr>
        <p:spPr>
          <a:xfrm>
            <a:off x="6932930" y="5986047"/>
            <a:ext cx="2584174" cy="307777"/>
          </a:xfrm>
          <a:prstGeom prst="rect">
            <a:avLst/>
          </a:prstGeom>
          <a:noFill/>
        </p:spPr>
        <p:txBody>
          <a:bodyPr wrap="square" rtlCol="0">
            <a:spAutoFit/>
          </a:bodyPr>
          <a:lstStyle/>
          <a:p>
            <a:r>
              <a:rPr lang="en-US" dirty="0"/>
              <a:t>O’Neill, 2023, p. 78-80</a:t>
            </a:r>
          </a:p>
        </p:txBody>
      </p:sp>
    </p:spTree>
    <p:extLst>
      <p:ext uri="{BB962C8B-B14F-4D97-AF65-F5344CB8AC3E}">
        <p14:creationId xmlns:p14="http://schemas.microsoft.com/office/powerpoint/2010/main" val="13871220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BC09E-DD7C-42BD-A3D8-3E4874B41E4F}"/>
              </a:ext>
            </a:extLst>
          </p:cNvPr>
          <p:cNvSpPr>
            <a:spLocks noGrp="1"/>
          </p:cNvSpPr>
          <p:nvPr>
            <p:ph type="title"/>
          </p:nvPr>
        </p:nvSpPr>
        <p:spPr/>
        <p:txBody>
          <a:bodyPr/>
          <a:lstStyle/>
          <a:p>
            <a:pPr algn="ctr"/>
            <a:r>
              <a:rPr lang="en-US" dirty="0"/>
              <a:t>Love of Learning and Autism</a:t>
            </a:r>
          </a:p>
        </p:txBody>
      </p:sp>
      <p:pic>
        <p:nvPicPr>
          <p:cNvPr id="6" name="Graphic 5" descr="Bug under magnifying glass">
            <a:extLst>
              <a:ext uri="{FF2B5EF4-FFF2-40B4-BE49-F238E27FC236}">
                <a16:creationId xmlns:a16="http://schemas.microsoft.com/office/drawing/2014/main" id="{C1EA33DD-1ECC-496F-B042-999E416C6C5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78600" y="1518159"/>
            <a:ext cx="914400" cy="914400"/>
          </a:xfrm>
          <a:prstGeom prst="rect">
            <a:avLst/>
          </a:prstGeom>
        </p:spPr>
      </p:pic>
      <p:sp>
        <p:nvSpPr>
          <p:cNvPr id="4" name="Rectangle 3">
            <a:extLst>
              <a:ext uri="{FF2B5EF4-FFF2-40B4-BE49-F238E27FC236}">
                <a16:creationId xmlns:a16="http://schemas.microsoft.com/office/drawing/2014/main" id="{118FBD01-191D-41E0-96E2-B661A6F37186}"/>
              </a:ext>
            </a:extLst>
          </p:cNvPr>
          <p:cNvSpPr/>
          <p:nvPr/>
        </p:nvSpPr>
        <p:spPr>
          <a:xfrm>
            <a:off x="1302027" y="2455168"/>
            <a:ext cx="10046804" cy="3847711"/>
          </a:xfrm>
          <a:prstGeom prst="rect">
            <a:avLst/>
          </a:prstGeom>
        </p:spPr>
        <p:txBody>
          <a:bodyPr wrap="square">
            <a:spAutoFit/>
          </a:bodyPr>
          <a:lstStyle/>
          <a:p>
            <a:r>
              <a:rPr lang="en-US" dirty="0">
                <a:latin typeface="Arial Black" panose="020B0A04020102020204" pitchFamily="34" charset="0"/>
                <a:ea typeface="Adobe Heiti Std R" panose="020B0400000000000000" pitchFamily="34" charset="-128"/>
                <a:cs typeface="Adobe Hebrew" panose="02040503050201020203" pitchFamily="18" charset="-79"/>
              </a:rPr>
              <a:t>	Deep focus on special interests </a:t>
            </a:r>
            <a:r>
              <a:rPr lang="en-US" i="1" dirty="0">
                <a:latin typeface="Arial Black" panose="020B0A04020102020204" pitchFamily="34" charset="0"/>
                <a:ea typeface="Adobe Heiti Std R" panose="020B0400000000000000" pitchFamily="34" charset="-128"/>
                <a:cs typeface="Adobe Hebrew" panose="02040503050201020203" pitchFamily="18" charset="-79"/>
              </a:rPr>
              <a:t>(intense enthusiasm for particular topics)</a:t>
            </a:r>
          </a:p>
          <a:p>
            <a:endParaRPr lang="en-US" dirty="0">
              <a:latin typeface="Arial Black" panose="020B0A04020102020204" pitchFamily="34" charset="0"/>
              <a:ea typeface="Adobe Heiti Std R" panose="020B0400000000000000" pitchFamily="34" charset="-128"/>
              <a:cs typeface="Adobe Hebrew" panose="02040503050201020203" pitchFamily="18" charset="-79"/>
            </a:endParaRPr>
          </a:p>
          <a:p>
            <a:endParaRPr lang="en-US" dirty="0">
              <a:latin typeface="Arial Black" panose="020B0A04020102020204" pitchFamily="34" charset="0"/>
              <a:ea typeface="Adobe Heiti Std R" panose="020B0400000000000000" pitchFamily="34" charset="-128"/>
              <a:cs typeface="Adobe Hebrew" panose="02040503050201020203" pitchFamily="18" charset="-79"/>
            </a:endParaRPr>
          </a:p>
          <a:p>
            <a:endParaRPr lang="en-US" dirty="0">
              <a:latin typeface="Arial Black" panose="020B0A04020102020204" pitchFamily="34" charset="0"/>
              <a:ea typeface="Adobe Heiti Std R" panose="020B0400000000000000" pitchFamily="34" charset="-128"/>
              <a:cs typeface="Adobe Hebrew" panose="02040503050201020203" pitchFamily="18" charset="-79"/>
            </a:endParaRPr>
          </a:p>
          <a:p>
            <a:r>
              <a:rPr lang="en-US" dirty="0">
                <a:latin typeface="Arial Black" panose="020B0A04020102020204" pitchFamily="34" charset="0"/>
                <a:ea typeface="Adobe Heiti Std R" panose="020B0400000000000000" pitchFamily="34" charset="-128"/>
                <a:cs typeface="Adobe Hebrew" panose="02040503050201020203" pitchFamily="18" charset="-79"/>
              </a:rPr>
              <a:t>	Independent/self-driven learning </a:t>
            </a:r>
            <a:r>
              <a:rPr lang="en-US" i="1" dirty="0">
                <a:latin typeface="Arial Black" panose="020B0A04020102020204" pitchFamily="34" charset="0"/>
                <a:ea typeface="Adobe Heiti Std R" panose="020B0400000000000000" pitchFamily="34" charset="-128"/>
                <a:cs typeface="Adobe Hebrew" panose="02040503050201020203" pitchFamily="18" charset="-79"/>
              </a:rPr>
              <a:t>(teaching themselves skills, complex ideas)</a:t>
            </a:r>
          </a:p>
          <a:p>
            <a:endParaRPr lang="en-US" dirty="0">
              <a:latin typeface="Arial Black" panose="020B0A04020102020204" pitchFamily="34" charset="0"/>
              <a:ea typeface="Adobe Heiti Std R" panose="020B0400000000000000" pitchFamily="34" charset="-128"/>
              <a:cs typeface="Adobe Hebrew" panose="02040503050201020203" pitchFamily="18" charset="-79"/>
            </a:endParaRPr>
          </a:p>
          <a:p>
            <a:endParaRPr lang="en-US" dirty="0">
              <a:latin typeface="Arial Black" panose="020B0A04020102020204" pitchFamily="34" charset="0"/>
              <a:ea typeface="Adobe Heiti Std R" panose="020B0400000000000000" pitchFamily="34" charset="-128"/>
              <a:cs typeface="Adobe Hebrew" panose="02040503050201020203" pitchFamily="18" charset="-79"/>
            </a:endParaRPr>
          </a:p>
          <a:p>
            <a:endParaRPr lang="en-US" dirty="0">
              <a:latin typeface="Arial Black" panose="020B0A04020102020204" pitchFamily="34" charset="0"/>
              <a:ea typeface="Adobe Heiti Std R" panose="020B0400000000000000" pitchFamily="34" charset="-128"/>
              <a:cs typeface="Adobe Hebrew" panose="02040503050201020203" pitchFamily="18" charset="-79"/>
            </a:endParaRPr>
          </a:p>
          <a:p>
            <a:r>
              <a:rPr lang="en-US" dirty="0">
                <a:latin typeface="Arial Black" panose="020B0A04020102020204" pitchFamily="34" charset="0"/>
                <a:ea typeface="Adobe Heiti Std R" panose="020B0400000000000000" pitchFamily="34" charset="-128"/>
                <a:cs typeface="Adobe Hebrew" panose="02040503050201020203" pitchFamily="18" charset="-79"/>
              </a:rPr>
              <a:t>	Strong memory for details and facts </a:t>
            </a:r>
            <a:r>
              <a:rPr lang="en-US" i="1" dirty="0">
                <a:latin typeface="Arial Black" panose="020B0A04020102020204" pitchFamily="34" charset="0"/>
                <a:ea typeface="Adobe Heiti Std R" panose="020B0400000000000000" pitchFamily="34" charset="-128"/>
                <a:cs typeface="Adobe Hebrew" panose="02040503050201020203" pitchFamily="18" charset="-79"/>
              </a:rPr>
              <a:t>(able to organize and remember information easily)</a:t>
            </a:r>
          </a:p>
          <a:p>
            <a:endParaRPr lang="en-US" dirty="0">
              <a:latin typeface="Arial Black" panose="020B0A04020102020204" pitchFamily="34" charset="0"/>
              <a:ea typeface="Adobe Heiti Std R" panose="020B0400000000000000" pitchFamily="34" charset="-128"/>
              <a:cs typeface="Adobe Hebrew" panose="02040503050201020203" pitchFamily="18" charset="-79"/>
            </a:endParaRPr>
          </a:p>
          <a:p>
            <a:endParaRPr lang="en-US" dirty="0">
              <a:latin typeface="Arial Black" panose="020B0A04020102020204" pitchFamily="34" charset="0"/>
              <a:ea typeface="Adobe Heiti Std R" panose="020B0400000000000000" pitchFamily="34" charset="-128"/>
              <a:cs typeface="Adobe Hebrew" panose="02040503050201020203" pitchFamily="18" charset="-79"/>
            </a:endParaRPr>
          </a:p>
          <a:p>
            <a:endParaRPr lang="en-US" dirty="0">
              <a:latin typeface="Arial Black" panose="020B0A04020102020204" pitchFamily="34" charset="0"/>
              <a:ea typeface="Adobe Heiti Std R" panose="020B0400000000000000" pitchFamily="34" charset="-128"/>
              <a:cs typeface="Adobe Hebrew" panose="02040503050201020203" pitchFamily="18" charset="-79"/>
            </a:endParaRPr>
          </a:p>
          <a:p>
            <a:r>
              <a:rPr lang="en-US" dirty="0">
                <a:latin typeface="Arial Black" panose="020B0A04020102020204" pitchFamily="34" charset="0"/>
                <a:ea typeface="Adobe Heiti Std R" panose="020B0400000000000000" pitchFamily="34" charset="-128"/>
                <a:cs typeface="Adobe Hebrew" panose="02040503050201020203" pitchFamily="18" charset="-79"/>
              </a:rPr>
              <a:t>	Asking deep questions </a:t>
            </a:r>
            <a:r>
              <a:rPr lang="en-US" i="1" dirty="0">
                <a:latin typeface="Arial Black" panose="020B0A04020102020204" pitchFamily="34" charset="0"/>
                <a:ea typeface="Adobe Heiti Std R" panose="020B0400000000000000" pitchFamily="34" charset="-128"/>
                <a:cs typeface="Adobe Hebrew" panose="02040503050201020203" pitchFamily="18" charset="-79"/>
              </a:rPr>
              <a:t>(complex, specific, out-of-the-box questions)</a:t>
            </a:r>
          </a:p>
          <a:p>
            <a:endParaRPr lang="en-US" i="1" dirty="0">
              <a:latin typeface="Arial Black" panose="020B0A04020102020204" pitchFamily="34" charset="0"/>
              <a:ea typeface="Adobe Heiti Std R" panose="020B0400000000000000" pitchFamily="34" charset="-128"/>
              <a:cs typeface="Adobe Hebrew" panose="02040503050201020203" pitchFamily="18" charset="-79"/>
            </a:endParaRPr>
          </a:p>
          <a:p>
            <a:endParaRPr lang="en-US" dirty="0">
              <a:latin typeface="Arial Black" panose="020B0A04020102020204" pitchFamily="34" charset="0"/>
              <a:ea typeface="Adobe Heiti Std R" panose="020B0400000000000000" pitchFamily="34" charset="-128"/>
              <a:cs typeface="Adobe Hebrew" panose="02040503050201020203" pitchFamily="18" charset="-79"/>
            </a:endParaRPr>
          </a:p>
          <a:p>
            <a:endParaRPr lang="en-US" dirty="0">
              <a:latin typeface="Arial Black" panose="020B0A04020102020204" pitchFamily="34" charset="0"/>
              <a:ea typeface="Adobe Heiti Std R" panose="020B0400000000000000" pitchFamily="34" charset="-128"/>
              <a:cs typeface="Adobe Hebrew" panose="02040503050201020203" pitchFamily="18" charset="-79"/>
            </a:endParaRPr>
          </a:p>
          <a:p>
            <a:r>
              <a:rPr lang="en-US" dirty="0">
                <a:latin typeface="Arial Black" panose="020B0A04020102020204" pitchFamily="34" charset="0"/>
                <a:ea typeface="Adobe Heiti Std R" panose="020B0400000000000000" pitchFamily="34" charset="-128"/>
                <a:cs typeface="Adobe Hebrew" panose="02040503050201020203" pitchFamily="18" charset="-79"/>
              </a:rPr>
              <a:t>	Learning for joy </a:t>
            </a:r>
            <a:r>
              <a:rPr lang="en-US" i="1" dirty="0">
                <a:latin typeface="Arial Black" panose="020B0A04020102020204" pitchFamily="34" charset="0"/>
                <a:ea typeface="Adobe Heiti Std R" panose="020B0400000000000000" pitchFamily="34" charset="-128"/>
                <a:cs typeface="Adobe Hebrew" panose="02040503050201020203" pitchFamily="18" charset="-79"/>
              </a:rPr>
              <a:t>(learning because they love to learn)</a:t>
            </a:r>
          </a:p>
        </p:txBody>
      </p:sp>
      <p:pic>
        <p:nvPicPr>
          <p:cNvPr id="3" name="Picture 2">
            <a:extLst>
              <a:ext uri="{FF2B5EF4-FFF2-40B4-BE49-F238E27FC236}">
                <a16:creationId xmlns:a16="http://schemas.microsoft.com/office/drawing/2014/main" id="{9901C90C-1A87-4D29-837C-25A0A57A26F5}"/>
              </a:ext>
            </a:extLst>
          </p:cNvPr>
          <p:cNvPicPr>
            <a:picLocks noChangeAspect="1"/>
          </p:cNvPicPr>
          <p:nvPr/>
        </p:nvPicPr>
        <p:blipFill>
          <a:blip r:embed="rId5"/>
          <a:stretch>
            <a:fillRect/>
          </a:stretch>
        </p:blipFill>
        <p:spPr>
          <a:xfrm>
            <a:off x="1674232" y="2413185"/>
            <a:ext cx="497594" cy="485506"/>
          </a:xfrm>
          <a:prstGeom prst="rect">
            <a:avLst/>
          </a:prstGeom>
        </p:spPr>
      </p:pic>
      <p:pic>
        <p:nvPicPr>
          <p:cNvPr id="5" name="Picture 4">
            <a:extLst>
              <a:ext uri="{FF2B5EF4-FFF2-40B4-BE49-F238E27FC236}">
                <a16:creationId xmlns:a16="http://schemas.microsoft.com/office/drawing/2014/main" id="{ABE92CFE-A73F-4F5F-AE47-19033508C0A2}"/>
              </a:ext>
            </a:extLst>
          </p:cNvPr>
          <p:cNvPicPr>
            <a:picLocks noChangeAspect="1"/>
          </p:cNvPicPr>
          <p:nvPr/>
        </p:nvPicPr>
        <p:blipFill>
          <a:blip r:embed="rId6"/>
          <a:stretch>
            <a:fillRect/>
          </a:stretch>
        </p:blipFill>
        <p:spPr>
          <a:xfrm>
            <a:off x="1608462" y="3143145"/>
            <a:ext cx="563364" cy="571710"/>
          </a:xfrm>
          <a:prstGeom prst="rect">
            <a:avLst/>
          </a:prstGeom>
        </p:spPr>
      </p:pic>
      <p:pic>
        <p:nvPicPr>
          <p:cNvPr id="7" name="Picture 6">
            <a:extLst>
              <a:ext uri="{FF2B5EF4-FFF2-40B4-BE49-F238E27FC236}">
                <a16:creationId xmlns:a16="http://schemas.microsoft.com/office/drawing/2014/main" id="{F0622926-B172-4111-9FAA-E71E058D8351}"/>
              </a:ext>
            </a:extLst>
          </p:cNvPr>
          <p:cNvPicPr>
            <a:picLocks noChangeAspect="1"/>
          </p:cNvPicPr>
          <p:nvPr/>
        </p:nvPicPr>
        <p:blipFill>
          <a:blip r:embed="rId7"/>
          <a:stretch>
            <a:fillRect/>
          </a:stretch>
        </p:blipFill>
        <p:spPr>
          <a:xfrm>
            <a:off x="1524612" y="3959309"/>
            <a:ext cx="731064" cy="679692"/>
          </a:xfrm>
          <a:prstGeom prst="rect">
            <a:avLst/>
          </a:prstGeom>
        </p:spPr>
      </p:pic>
      <p:pic>
        <p:nvPicPr>
          <p:cNvPr id="8" name="Picture 7">
            <a:extLst>
              <a:ext uri="{FF2B5EF4-FFF2-40B4-BE49-F238E27FC236}">
                <a16:creationId xmlns:a16="http://schemas.microsoft.com/office/drawing/2014/main" id="{18BF68BF-811A-42B7-A65E-4335A6C7AD95}"/>
              </a:ext>
            </a:extLst>
          </p:cNvPr>
          <p:cNvPicPr>
            <a:picLocks noChangeAspect="1"/>
          </p:cNvPicPr>
          <p:nvPr/>
        </p:nvPicPr>
        <p:blipFill>
          <a:blip r:embed="rId8"/>
          <a:stretch>
            <a:fillRect/>
          </a:stretch>
        </p:blipFill>
        <p:spPr>
          <a:xfrm>
            <a:off x="1492416" y="4775473"/>
            <a:ext cx="763260" cy="679692"/>
          </a:xfrm>
          <a:prstGeom prst="rect">
            <a:avLst/>
          </a:prstGeom>
        </p:spPr>
      </p:pic>
      <p:pic>
        <p:nvPicPr>
          <p:cNvPr id="9" name="Picture 8">
            <a:extLst>
              <a:ext uri="{FF2B5EF4-FFF2-40B4-BE49-F238E27FC236}">
                <a16:creationId xmlns:a16="http://schemas.microsoft.com/office/drawing/2014/main" id="{B5A1648E-4618-4567-8D9B-55F7F8285CE6}"/>
              </a:ext>
            </a:extLst>
          </p:cNvPr>
          <p:cNvPicPr>
            <a:picLocks noChangeAspect="1"/>
          </p:cNvPicPr>
          <p:nvPr/>
        </p:nvPicPr>
        <p:blipFill>
          <a:blip r:embed="rId9"/>
          <a:stretch>
            <a:fillRect/>
          </a:stretch>
        </p:blipFill>
        <p:spPr>
          <a:xfrm>
            <a:off x="1492416" y="5731169"/>
            <a:ext cx="749871" cy="571710"/>
          </a:xfrm>
          <a:prstGeom prst="rect">
            <a:avLst/>
          </a:prstGeom>
        </p:spPr>
      </p:pic>
      <p:sp>
        <p:nvSpPr>
          <p:cNvPr id="11" name="TextBox 10">
            <a:extLst>
              <a:ext uri="{FF2B5EF4-FFF2-40B4-BE49-F238E27FC236}">
                <a16:creationId xmlns:a16="http://schemas.microsoft.com/office/drawing/2014/main" id="{9BBD894D-5138-4300-A66F-599A90A356E3}"/>
              </a:ext>
            </a:extLst>
          </p:cNvPr>
          <p:cNvSpPr txBox="1"/>
          <p:nvPr/>
        </p:nvSpPr>
        <p:spPr>
          <a:xfrm>
            <a:off x="6227251" y="6345108"/>
            <a:ext cx="2584174" cy="307777"/>
          </a:xfrm>
          <a:prstGeom prst="rect">
            <a:avLst/>
          </a:prstGeom>
          <a:noFill/>
        </p:spPr>
        <p:txBody>
          <a:bodyPr wrap="square" rtlCol="0">
            <a:spAutoFit/>
          </a:bodyPr>
          <a:lstStyle/>
          <a:p>
            <a:r>
              <a:rPr lang="en-US" dirty="0"/>
              <a:t>O’Neill, 2023, p. 65-66</a:t>
            </a:r>
          </a:p>
        </p:txBody>
      </p:sp>
    </p:spTree>
    <p:extLst>
      <p:ext uri="{BB962C8B-B14F-4D97-AF65-F5344CB8AC3E}">
        <p14:creationId xmlns:p14="http://schemas.microsoft.com/office/powerpoint/2010/main" val="31554009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E733-4FFB-40F0-9899-BB80EE84445E}"/>
              </a:ext>
            </a:extLst>
          </p:cNvPr>
          <p:cNvSpPr>
            <a:spLocks noGrp="1"/>
          </p:cNvSpPr>
          <p:nvPr>
            <p:ph type="title"/>
          </p:nvPr>
        </p:nvSpPr>
        <p:spPr/>
        <p:txBody>
          <a:bodyPr/>
          <a:lstStyle/>
          <a:p>
            <a:pPr algn="ctr"/>
            <a:r>
              <a:rPr lang="en-US" dirty="0"/>
              <a:t>Kindness and Autism</a:t>
            </a:r>
          </a:p>
        </p:txBody>
      </p:sp>
      <p:pic>
        <p:nvPicPr>
          <p:cNvPr id="6" name="Graphic 5" descr="Heart">
            <a:extLst>
              <a:ext uri="{FF2B5EF4-FFF2-40B4-BE49-F238E27FC236}">
                <a16:creationId xmlns:a16="http://schemas.microsoft.com/office/drawing/2014/main" id="{2421401C-16AE-495C-A5B3-77646B26B5B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23161" y="1420100"/>
            <a:ext cx="914400" cy="914400"/>
          </a:xfrm>
          <a:prstGeom prst="rect">
            <a:avLst/>
          </a:prstGeom>
        </p:spPr>
      </p:pic>
      <p:sp>
        <p:nvSpPr>
          <p:cNvPr id="4" name="Rectangle 3">
            <a:extLst>
              <a:ext uri="{FF2B5EF4-FFF2-40B4-BE49-F238E27FC236}">
                <a16:creationId xmlns:a16="http://schemas.microsoft.com/office/drawing/2014/main" id="{1B24F75A-F80F-47AB-9D9F-82C89FC3FC10}"/>
              </a:ext>
            </a:extLst>
          </p:cNvPr>
          <p:cNvSpPr/>
          <p:nvPr/>
        </p:nvSpPr>
        <p:spPr>
          <a:xfrm>
            <a:off x="1551366" y="2409950"/>
            <a:ext cx="10640634" cy="3754874"/>
          </a:xfrm>
          <a:prstGeom prst="rect">
            <a:avLst/>
          </a:prstGeom>
        </p:spPr>
        <p:txBody>
          <a:bodyPr wrap="square">
            <a:spAutoFit/>
          </a:bodyPr>
          <a:lstStyle/>
          <a:p>
            <a:r>
              <a:rPr lang="en-US" dirty="0">
                <a:latin typeface="Arial Black" panose="020B0A04020102020204" pitchFamily="34" charset="0"/>
                <a:ea typeface="Adobe Heiti Std R" panose="020B0400000000000000" pitchFamily="34" charset="-128"/>
                <a:cs typeface="Adobe Hebrew" panose="02040503050201020203" pitchFamily="18" charset="-79"/>
              </a:rPr>
              <a:t>	Quiet acts of care </a:t>
            </a:r>
            <a:r>
              <a:rPr lang="en-US" i="1" dirty="0">
                <a:latin typeface="Arial Black" panose="020B0A04020102020204" pitchFamily="34" charset="0"/>
                <a:ea typeface="Adobe Heiti Std R" panose="020B0400000000000000" pitchFamily="34" charset="-128"/>
                <a:cs typeface="Adobe Hebrew" panose="02040503050201020203" pitchFamily="18" charset="-79"/>
              </a:rPr>
              <a:t>(i.e., helping, fixing objects, sharing toys)</a:t>
            </a:r>
          </a:p>
          <a:p>
            <a:endParaRPr lang="en-US" dirty="0">
              <a:latin typeface="Arial Black" panose="020B0A04020102020204" pitchFamily="34" charset="0"/>
              <a:ea typeface="Adobe Heiti Std R" panose="020B0400000000000000" pitchFamily="34" charset="-128"/>
              <a:cs typeface="Adobe Hebrew" panose="02040503050201020203" pitchFamily="18" charset="-79"/>
            </a:endParaRPr>
          </a:p>
          <a:p>
            <a:endParaRPr lang="en-US" dirty="0">
              <a:latin typeface="Arial Black" panose="020B0A04020102020204" pitchFamily="34" charset="0"/>
              <a:ea typeface="Adobe Heiti Std R" panose="020B0400000000000000" pitchFamily="34" charset="-128"/>
              <a:cs typeface="Adobe Hebrew" panose="02040503050201020203" pitchFamily="18" charset="-79"/>
            </a:endParaRPr>
          </a:p>
          <a:p>
            <a:endParaRPr lang="en-US" dirty="0">
              <a:latin typeface="Arial Black" panose="020B0A04020102020204" pitchFamily="34" charset="0"/>
              <a:ea typeface="Adobe Heiti Std R" panose="020B0400000000000000" pitchFamily="34" charset="-128"/>
              <a:cs typeface="Adobe Hebrew" panose="02040503050201020203" pitchFamily="18" charset="-79"/>
            </a:endParaRPr>
          </a:p>
          <a:p>
            <a:r>
              <a:rPr lang="en-US" dirty="0">
                <a:latin typeface="Arial Black" panose="020B0A04020102020204" pitchFamily="34" charset="0"/>
                <a:ea typeface="Adobe Heiti Std R" panose="020B0400000000000000" pitchFamily="34" charset="-128"/>
                <a:cs typeface="Adobe Hebrew" panose="02040503050201020203" pitchFamily="18" charset="-79"/>
              </a:rPr>
              <a:t>	Practical helping </a:t>
            </a:r>
            <a:r>
              <a:rPr lang="en-US" i="1" dirty="0">
                <a:latin typeface="Arial Black" panose="020B0A04020102020204" pitchFamily="34" charset="0"/>
                <a:ea typeface="Adobe Heiti Std R" panose="020B0400000000000000" pitchFamily="34" charset="-128"/>
                <a:cs typeface="Adobe Hebrew" panose="02040503050201020203" pitchFamily="18" charset="-79"/>
              </a:rPr>
              <a:t>(i.e., finding objects, solving a problem</a:t>
            </a:r>
            <a:r>
              <a:rPr lang="en-US" dirty="0">
                <a:latin typeface="Arial Black" panose="020B0A04020102020204" pitchFamily="34" charset="0"/>
                <a:ea typeface="Adobe Heiti Std R" panose="020B0400000000000000" pitchFamily="34" charset="-128"/>
                <a:cs typeface="Adobe Hebrew" panose="02040503050201020203" pitchFamily="18" charset="-79"/>
              </a:rPr>
              <a:t>)</a:t>
            </a:r>
          </a:p>
          <a:p>
            <a:endParaRPr lang="en-US" dirty="0">
              <a:latin typeface="Arial Black" panose="020B0A04020102020204" pitchFamily="34" charset="0"/>
              <a:ea typeface="Adobe Heiti Std R" panose="020B0400000000000000" pitchFamily="34" charset="-128"/>
              <a:cs typeface="Adobe Hebrew" panose="02040503050201020203" pitchFamily="18" charset="-79"/>
            </a:endParaRPr>
          </a:p>
          <a:p>
            <a:endParaRPr lang="en-US" dirty="0">
              <a:latin typeface="Arial Black" panose="020B0A04020102020204" pitchFamily="34" charset="0"/>
              <a:ea typeface="Adobe Heiti Std R" panose="020B0400000000000000" pitchFamily="34" charset="-128"/>
              <a:cs typeface="Adobe Hebrew" panose="02040503050201020203" pitchFamily="18" charset="-79"/>
            </a:endParaRPr>
          </a:p>
          <a:p>
            <a:endParaRPr lang="en-US" dirty="0">
              <a:latin typeface="Arial Black" panose="020B0A04020102020204" pitchFamily="34" charset="0"/>
              <a:ea typeface="Adobe Heiti Std R" panose="020B0400000000000000" pitchFamily="34" charset="-128"/>
              <a:cs typeface="Adobe Hebrew" panose="02040503050201020203" pitchFamily="18" charset="-79"/>
            </a:endParaRPr>
          </a:p>
          <a:p>
            <a:r>
              <a:rPr lang="en-US" dirty="0">
                <a:latin typeface="Arial Black" panose="020B0A04020102020204" pitchFamily="34" charset="0"/>
                <a:ea typeface="Adobe Heiti Std R" panose="020B0400000000000000" pitchFamily="34" charset="-128"/>
                <a:cs typeface="Adobe Hebrew" panose="02040503050201020203" pitchFamily="18" charset="-79"/>
              </a:rPr>
              <a:t>	Respecting personal space </a:t>
            </a:r>
            <a:r>
              <a:rPr lang="en-US" i="1" dirty="0">
                <a:latin typeface="Arial Black" panose="020B0A04020102020204" pitchFamily="34" charset="0"/>
                <a:ea typeface="Adobe Heiti Std R" panose="020B0400000000000000" pitchFamily="34" charset="-128"/>
                <a:cs typeface="Adobe Hebrew" panose="02040503050201020203" pitchFamily="18" charset="-79"/>
              </a:rPr>
              <a:t>(mindful of others’ boundaries)</a:t>
            </a:r>
          </a:p>
          <a:p>
            <a:endParaRPr lang="en-US" dirty="0">
              <a:latin typeface="Arial Black" panose="020B0A04020102020204" pitchFamily="34" charset="0"/>
              <a:ea typeface="Adobe Heiti Std R" panose="020B0400000000000000" pitchFamily="34" charset="-128"/>
              <a:cs typeface="Adobe Hebrew" panose="02040503050201020203" pitchFamily="18" charset="-79"/>
            </a:endParaRPr>
          </a:p>
          <a:p>
            <a:endParaRPr lang="en-US" dirty="0">
              <a:latin typeface="Arial Black" panose="020B0A04020102020204" pitchFamily="34" charset="0"/>
              <a:ea typeface="Adobe Heiti Std R" panose="020B0400000000000000" pitchFamily="34" charset="-128"/>
              <a:cs typeface="Adobe Hebrew" panose="02040503050201020203" pitchFamily="18" charset="-79"/>
            </a:endParaRPr>
          </a:p>
          <a:p>
            <a:endParaRPr lang="en-US" dirty="0">
              <a:latin typeface="Arial Black" panose="020B0A04020102020204" pitchFamily="34" charset="0"/>
              <a:ea typeface="Adobe Heiti Std R" panose="020B0400000000000000" pitchFamily="34" charset="-128"/>
              <a:cs typeface="Adobe Hebrew" panose="02040503050201020203" pitchFamily="18" charset="-79"/>
            </a:endParaRPr>
          </a:p>
          <a:p>
            <a:r>
              <a:rPr lang="en-US" dirty="0">
                <a:latin typeface="Arial Black" panose="020B0A04020102020204" pitchFamily="34" charset="0"/>
                <a:ea typeface="Adobe Heiti Std R" panose="020B0400000000000000" pitchFamily="34" charset="-128"/>
                <a:cs typeface="Adobe Hebrew" panose="02040503050201020203" pitchFamily="18" charset="-79"/>
              </a:rPr>
              <a:t>	Care of animals or younger children </a:t>
            </a:r>
            <a:r>
              <a:rPr lang="en-US" i="1" dirty="0">
                <a:latin typeface="Arial Black" panose="020B0A04020102020204" pitchFamily="34" charset="0"/>
                <a:ea typeface="Adobe Heiti Std R" panose="020B0400000000000000" pitchFamily="34" charset="-128"/>
                <a:cs typeface="Adobe Hebrew" panose="02040503050201020203" pitchFamily="18" charset="-79"/>
              </a:rPr>
              <a:t>(more intuitive communication with pets/young ones)</a:t>
            </a:r>
          </a:p>
          <a:p>
            <a:endParaRPr lang="en-US" dirty="0">
              <a:latin typeface="Arial Black" panose="020B0A04020102020204" pitchFamily="34" charset="0"/>
              <a:ea typeface="Adobe Heiti Std R" panose="020B0400000000000000" pitchFamily="34" charset="-128"/>
              <a:cs typeface="Adobe Hebrew" panose="02040503050201020203" pitchFamily="18" charset="-79"/>
            </a:endParaRPr>
          </a:p>
          <a:p>
            <a:endParaRPr lang="en-US" dirty="0">
              <a:latin typeface="Arial Black" panose="020B0A04020102020204" pitchFamily="34" charset="0"/>
              <a:ea typeface="Adobe Heiti Std R" panose="020B0400000000000000" pitchFamily="34" charset="-128"/>
              <a:cs typeface="Adobe Hebrew" panose="02040503050201020203" pitchFamily="18" charset="-79"/>
            </a:endParaRPr>
          </a:p>
          <a:p>
            <a:endParaRPr lang="en-US" dirty="0">
              <a:latin typeface="Arial Black" panose="020B0A04020102020204" pitchFamily="34" charset="0"/>
              <a:ea typeface="Adobe Heiti Std R" panose="020B0400000000000000" pitchFamily="34" charset="-128"/>
              <a:cs typeface="Adobe Hebrew" panose="02040503050201020203" pitchFamily="18" charset="-79"/>
            </a:endParaRPr>
          </a:p>
          <a:p>
            <a:r>
              <a:rPr lang="en-US" dirty="0">
                <a:latin typeface="Arial Black" panose="020B0A04020102020204" pitchFamily="34" charset="0"/>
                <a:ea typeface="Adobe Heiti Std R" panose="020B0400000000000000" pitchFamily="34" charset="-128"/>
                <a:cs typeface="Adobe Hebrew" panose="02040503050201020203" pitchFamily="18" charset="-79"/>
              </a:rPr>
              <a:t>	Kindness without needing recognition </a:t>
            </a:r>
            <a:r>
              <a:rPr lang="en-US" i="1" dirty="0">
                <a:latin typeface="Arial Black" panose="020B0A04020102020204" pitchFamily="34" charset="0"/>
                <a:ea typeface="Adobe Heiti Std R" panose="020B0400000000000000" pitchFamily="34" charset="-128"/>
                <a:cs typeface="Adobe Hebrew" panose="02040503050201020203" pitchFamily="18" charset="-79"/>
              </a:rPr>
              <a:t>(kind for the sake of being kind, social understanding)</a:t>
            </a:r>
          </a:p>
        </p:txBody>
      </p:sp>
      <p:pic>
        <p:nvPicPr>
          <p:cNvPr id="3" name="Picture 2">
            <a:extLst>
              <a:ext uri="{FF2B5EF4-FFF2-40B4-BE49-F238E27FC236}">
                <a16:creationId xmlns:a16="http://schemas.microsoft.com/office/drawing/2014/main" id="{06C4EA5B-7B36-478F-9F22-A3C973D1C528}"/>
              </a:ext>
            </a:extLst>
          </p:cNvPr>
          <p:cNvPicPr>
            <a:picLocks noChangeAspect="1"/>
          </p:cNvPicPr>
          <p:nvPr/>
        </p:nvPicPr>
        <p:blipFill>
          <a:blip r:embed="rId5"/>
          <a:stretch>
            <a:fillRect/>
          </a:stretch>
        </p:blipFill>
        <p:spPr>
          <a:xfrm>
            <a:off x="1551366" y="2334500"/>
            <a:ext cx="726771" cy="656889"/>
          </a:xfrm>
          <a:prstGeom prst="rect">
            <a:avLst/>
          </a:prstGeom>
        </p:spPr>
      </p:pic>
      <p:pic>
        <p:nvPicPr>
          <p:cNvPr id="5" name="Picture 4">
            <a:extLst>
              <a:ext uri="{FF2B5EF4-FFF2-40B4-BE49-F238E27FC236}">
                <a16:creationId xmlns:a16="http://schemas.microsoft.com/office/drawing/2014/main" id="{50FB4CCE-15A9-4CD2-AA52-E3FA258CACF1}"/>
              </a:ext>
            </a:extLst>
          </p:cNvPr>
          <p:cNvPicPr>
            <a:picLocks noChangeAspect="1"/>
          </p:cNvPicPr>
          <p:nvPr/>
        </p:nvPicPr>
        <p:blipFill>
          <a:blip r:embed="rId6"/>
          <a:stretch>
            <a:fillRect/>
          </a:stretch>
        </p:blipFill>
        <p:spPr>
          <a:xfrm>
            <a:off x="1678341" y="3176474"/>
            <a:ext cx="599796" cy="597254"/>
          </a:xfrm>
          <a:prstGeom prst="rect">
            <a:avLst/>
          </a:prstGeom>
        </p:spPr>
      </p:pic>
      <p:pic>
        <p:nvPicPr>
          <p:cNvPr id="7" name="Picture 6">
            <a:extLst>
              <a:ext uri="{FF2B5EF4-FFF2-40B4-BE49-F238E27FC236}">
                <a16:creationId xmlns:a16="http://schemas.microsoft.com/office/drawing/2014/main" id="{15FA0076-0E66-4121-9E98-16057C668ABE}"/>
              </a:ext>
            </a:extLst>
          </p:cNvPr>
          <p:cNvPicPr>
            <a:picLocks noChangeAspect="1"/>
          </p:cNvPicPr>
          <p:nvPr/>
        </p:nvPicPr>
        <p:blipFill>
          <a:blip r:embed="rId7"/>
          <a:stretch>
            <a:fillRect/>
          </a:stretch>
        </p:blipFill>
        <p:spPr>
          <a:xfrm>
            <a:off x="1434649" y="3958813"/>
            <a:ext cx="960204" cy="826842"/>
          </a:xfrm>
          <a:prstGeom prst="rect">
            <a:avLst/>
          </a:prstGeom>
        </p:spPr>
      </p:pic>
      <p:pic>
        <p:nvPicPr>
          <p:cNvPr id="8" name="Picture 7">
            <a:extLst>
              <a:ext uri="{FF2B5EF4-FFF2-40B4-BE49-F238E27FC236}">
                <a16:creationId xmlns:a16="http://schemas.microsoft.com/office/drawing/2014/main" id="{C6FAF032-0474-463A-96C2-3D68F7AAA642}"/>
              </a:ext>
            </a:extLst>
          </p:cNvPr>
          <p:cNvPicPr>
            <a:picLocks noChangeAspect="1"/>
          </p:cNvPicPr>
          <p:nvPr/>
        </p:nvPicPr>
        <p:blipFill>
          <a:blip r:embed="rId8"/>
          <a:stretch>
            <a:fillRect/>
          </a:stretch>
        </p:blipFill>
        <p:spPr>
          <a:xfrm>
            <a:off x="1657091" y="4936555"/>
            <a:ext cx="708722" cy="678239"/>
          </a:xfrm>
          <a:prstGeom prst="rect">
            <a:avLst/>
          </a:prstGeom>
        </p:spPr>
      </p:pic>
      <p:pic>
        <p:nvPicPr>
          <p:cNvPr id="9" name="Picture 8">
            <a:extLst>
              <a:ext uri="{FF2B5EF4-FFF2-40B4-BE49-F238E27FC236}">
                <a16:creationId xmlns:a16="http://schemas.microsoft.com/office/drawing/2014/main" id="{75DA1704-DB71-4DBB-A239-15F2EC692964}"/>
              </a:ext>
            </a:extLst>
          </p:cNvPr>
          <p:cNvPicPr>
            <a:picLocks noChangeAspect="1"/>
          </p:cNvPicPr>
          <p:nvPr/>
        </p:nvPicPr>
        <p:blipFill>
          <a:blip r:embed="rId9"/>
          <a:stretch>
            <a:fillRect/>
          </a:stretch>
        </p:blipFill>
        <p:spPr>
          <a:xfrm>
            <a:off x="1657091" y="5837509"/>
            <a:ext cx="809664" cy="677933"/>
          </a:xfrm>
          <a:prstGeom prst="rect">
            <a:avLst/>
          </a:prstGeom>
        </p:spPr>
      </p:pic>
      <p:sp>
        <p:nvSpPr>
          <p:cNvPr id="10" name="TextBox 9">
            <a:extLst>
              <a:ext uri="{FF2B5EF4-FFF2-40B4-BE49-F238E27FC236}">
                <a16:creationId xmlns:a16="http://schemas.microsoft.com/office/drawing/2014/main" id="{3E4D2259-1440-414D-B417-D26F467601E1}"/>
              </a:ext>
            </a:extLst>
          </p:cNvPr>
          <p:cNvSpPr txBox="1"/>
          <p:nvPr/>
        </p:nvSpPr>
        <p:spPr>
          <a:xfrm>
            <a:off x="6724208" y="6207665"/>
            <a:ext cx="2584174" cy="307777"/>
          </a:xfrm>
          <a:prstGeom prst="rect">
            <a:avLst/>
          </a:prstGeom>
          <a:noFill/>
        </p:spPr>
        <p:txBody>
          <a:bodyPr wrap="square" rtlCol="0">
            <a:spAutoFit/>
          </a:bodyPr>
          <a:lstStyle/>
          <a:p>
            <a:r>
              <a:rPr lang="en-US" dirty="0"/>
              <a:t>O’Neill, 2023, p. 77-78</a:t>
            </a:r>
          </a:p>
        </p:txBody>
      </p:sp>
    </p:spTree>
    <p:extLst>
      <p:ext uri="{BB962C8B-B14F-4D97-AF65-F5344CB8AC3E}">
        <p14:creationId xmlns:p14="http://schemas.microsoft.com/office/powerpoint/2010/main" val="30046362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0F914-40B8-406F-98BC-71A21A65C0A9}"/>
              </a:ext>
            </a:extLst>
          </p:cNvPr>
          <p:cNvSpPr>
            <a:spLocks noGrp="1"/>
          </p:cNvSpPr>
          <p:nvPr>
            <p:ph type="title"/>
          </p:nvPr>
        </p:nvSpPr>
        <p:spPr/>
        <p:txBody>
          <a:bodyPr/>
          <a:lstStyle/>
          <a:p>
            <a:pPr algn="ctr"/>
            <a:r>
              <a:rPr lang="en-US" dirty="0"/>
              <a:t>Perseverance and Autism</a:t>
            </a:r>
          </a:p>
        </p:txBody>
      </p:sp>
      <p:pic>
        <p:nvPicPr>
          <p:cNvPr id="6" name="Graphic 5" descr="Trophy">
            <a:extLst>
              <a:ext uri="{FF2B5EF4-FFF2-40B4-BE49-F238E27FC236}">
                <a16:creationId xmlns:a16="http://schemas.microsoft.com/office/drawing/2014/main" id="{361F19B4-CDFD-4C71-AF87-22B7058F6CD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24611" y="1495550"/>
            <a:ext cx="914400" cy="914400"/>
          </a:xfrm>
          <a:prstGeom prst="rect">
            <a:avLst/>
          </a:prstGeom>
        </p:spPr>
      </p:pic>
      <p:sp>
        <p:nvSpPr>
          <p:cNvPr id="4" name="Rectangle 3">
            <a:extLst>
              <a:ext uri="{FF2B5EF4-FFF2-40B4-BE49-F238E27FC236}">
                <a16:creationId xmlns:a16="http://schemas.microsoft.com/office/drawing/2014/main" id="{D4B143B3-DABB-42A2-A0E8-DD0981C51402}"/>
              </a:ext>
            </a:extLst>
          </p:cNvPr>
          <p:cNvSpPr/>
          <p:nvPr/>
        </p:nvSpPr>
        <p:spPr>
          <a:xfrm>
            <a:off x="1123122" y="2601606"/>
            <a:ext cx="9014791" cy="3754874"/>
          </a:xfrm>
          <a:prstGeom prst="rect">
            <a:avLst/>
          </a:prstGeom>
        </p:spPr>
        <p:txBody>
          <a:bodyPr wrap="square">
            <a:spAutoFit/>
          </a:bodyPr>
          <a:lstStyle/>
          <a:p>
            <a:r>
              <a:rPr lang="en-US" dirty="0">
                <a:latin typeface="Arial Black" panose="020B0A04020102020204" pitchFamily="34" charset="0"/>
                <a:ea typeface="Adobe Heiti Std R" panose="020B0400000000000000" pitchFamily="34" charset="-128"/>
                <a:cs typeface="Adobe Hebrew" panose="02040503050201020203" pitchFamily="18" charset="-79"/>
              </a:rPr>
              <a:t>	Purposeful repetition </a:t>
            </a:r>
            <a:r>
              <a:rPr lang="en-US" i="1" dirty="0">
                <a:latin typeface="Arial Black" panose="020B0A04020102020204" pitchFamily="34" charset="0"/>
                <a:ea typeface="Adobe Heiti Std R" panose="020B0400000000000000" pitchFamily="34" charset="-128"/>
                <a:cs typeface="Adobe Hebrew" panose="02040503050201020203" pitchFamily="18" charset="-79"/>
              </a:rPr>
              <a:t>(practicing skills over and over, great determination)</a:t>
            </a:r>
          </a:p>
          <a:p>
            <a:endParaRPr lang="en-US" i="1" dirty="0">
              <a:latin typeface="Arial Black" panose="020B0A04020102020204" pitchFamily="34" charset="0"/>
              <a:ea typeface="Adobe Heiti Std R" panose="020B0400000000000000" pitchFamily="34" charset="-128"/>
              <a:cs typeface="Adobe Hebrew" panose="02040503050201020203" pitchFamily="18" charset="-79"/>
            </a:endParaRPr>
          </a:p>
          <a:p>
            <a:endParaRPr lang="en-US" dirty="0">
              <a:latin typeface="Arial Black" panose="020B0A04020102020204" pitchFamily="34" charset="0"/>
              <a:ea typeface="Adobe Heiti Std R" panose="020B0400000000000000" pitchFamily="34" charset="-128"/>
              <a:cs typeface="Adobe Hebrew" panose="02040503050201020203" pitchFamily="18" charset="-79"/>
            </a:endParaRPr>
          </a:p>
          <a:p>
            <a:endParaRPr lang="en-US" dirty="0">
              <a:latin typeface="Arial Black" panose="020B0A04020102020204" pitchFamily="34" charset="0"/>
              <a:ea typeface="Adobe Heiti Std R" panose="020B0400000000000000" pitchFamily="34" charset="-128"/>
              <a:cs typeface="Adobe Hebrew" panose="02040503050201020203" pitchFamily="18" charset="-79"/>
            </a:endParaRPr>
          </a:p>
          <a:p>
            <a:r>
              <a:rPr lang="en-US" dirty="0">
                <a:latin typeface="Arial Black" panose="020B0A04020102020204" pitchFamily="34" charset="0"/>
                <a:ea typeface="Adobe Heiti Std R" panose="020B0400000000000000" pitchFamily="34" charset="-128"/>
                <a:cs typeface="Adobe Hebrew" panose="02040503050201020203" pitchFamily="18" charset="-79"/>
              </a:rPr>
              <a:t>	Focus on what matters to them </a:t>
            </a:r>
            <a:r>
              <a:rPr lang="en-US" i="1" dirty="0">
                <a:latin typeface="Arial Black" panose="020B0A04020102020204" pitchFamily="34" charset="0"/>
                <a:ea typeface="Adobe Heiti Std R" panose="020B0400000000000000" pitchFamily="34" charset="-128"/>
                <a:cs typeface="Adobe Hebrew" panose="02040503050201020203" pitchFamily="18" charset="-79"/>
              </a:rPr>
              <a:t>(topics of high interest)</a:t>
            </a:r>
          </a:p>
          <a:p>
            <a:endParaRPr lang="en-US" dirty="0">
              <a:latin typeface="Arial Black" panose="020B0A04020102020204" pitchFamily="34" charset="0"/>
              <a:ea typeface="Adobe Heiti Std R" panose="020B0400000000000000" pitchFamily="34" charset="-128"/>
              <a:cs typeface="Adobe Hebrew" panose="02040503050201020203" pitchFamily="18" charset="-79"/>
            </a:endParaRPr>
          </a:p>
          <a:p>
            <a:endParaRPr lang="en-US" dirty="0">
              <a:latin typeface="Arial Black" panose="020B0A04020102020204" pitchFamily="34" charset="0"/>
              <a:ea typeface="Adobe Heiti Std R" panose="020B0400000000000000" pitchFamily="34" charset="-128"/>
              <a:cs typeface="Adobe Hebrew" panose="02040503050201020203" pitchFamily="18" charset="-79"/>
            </a:endParaRPr>
          </a:p>
          <a:p>
            <a:endParaRPr lang="en-US" dirty="0">
              <a:latin typeface="Arial Black" panose="020B0A04020102020204" pitchFamily="34" charset="0"/>
              <a:ea typeface="Adobe Heiti Std R" panose="020B0400000000000000" pitchFamily="34" charset="-128"/>
              <a:cs typeface="Adobe Hebrew" panose="02040503050201020203" pitchFamily="18" charset="-79"/>
            </a:endParaRPr>
          </a:p>
          <a:p>
            <a:r>
              <a:rPr lang="en-US" dirty="0">
                <a:latin typeface="Arial Black" panose="020B0A04020102020204" pitchFamily="34" charset="0"/>
                <a:ea typeface="Adobe Heiti Std R" panose="020B0400000000000000" pitchFamily="34" charset="-128"/>
                <a:cs typeface="Adobe Hebrew" panose="02040503050201020203" pitchFamily="18" charset="-79"/>
              </a:rPr>
              <a:t>	Unique problem-solving </a:t>
            </a:r>
            <a:r>
              <a:rPr lang="en-US" i="1" dirty="0">
                <a:latin typeface="Arial Black" panose="020B0A04020102020204" pitchFamily="34" charset="0"/>
                <a:ea typeface="Adobe Heiti Std R" panose="020B0400000000000000" pitchFamily="34" charset="-128"/>
                <a:cs typeface="Adobe Hebrew" panose="02040503050201020203" pitchFamily="18" charset="-79"/>
              </a:rPr>
              <a:t>(may need extra time, but will not give up)</a:t>
            </a:r>
          </a:p>
          <a:p>
            <a:endParaRPr lang="en-US" i="1" dirty="0">
              <a:latin typeface="Arial Black" panose="020B0A04020102020204" pitchFamily="34" charset="0"/>
              <a:ea typeface="Adobe Heiti Std R" panose="020B0400000000000000" pitchFamily="34" charset="-128"/>
              <a:cs typeface="Adobe Hebrew" panose="02040503050201020203" pitchFamily="18" charset="-79"/>
            </a:endParaRPr>
          </a:p>
          <a:p>
            <a:endParaRPr lang="en-US" dirty="0">
              <a:latin typeface="Arial Black" panose="020B0A04020102020204" pitchFamily="34" charset="0"/>
              <a:ea typeface="Adobe Heiti Std R" panose="020B0400000000000000" pitchFamily="34" charset="-128"/>
              <a:cs typeface="Adobe Hebrew" panose="02040503050201020203" pitchFamily="18" charset="-79"/>
            </a:endParaRPr>
          </a:p>
          <a:p>
            <a:r>
              <a:rPr lang="en-US" dirty="0">
                <a:latin typeface="Arial Black" panose="020B0A04020102020204" pitchFamily="34" charset="0"/>
                <a:ea typeface="Adobe Heiti Std R" panose="020B0400000000000000" pitchFamily="34" charset="-128"/>
                <a:cs typeface="Adobe Hebrew" panose="02040503050201020203" pitchFamily="18" charset="-79"/>
              </a:rPr>
              <a:t>	</a:t>
            </a:r>
          </a:p>
          <a:p>
            <a:r>
              <a:rPr lang="en-US" dirty="0">
                <a:latin typeface="Arial Black" panose="020B0A04020102020204" pitchFamily="34" charset="0"/>
                <a:ea typeface="Adobe Heiti Std R" panose="020B0400000000000000" pitchFamily="34" charset="-128"/>
                <a:cs typeface="Adobe Hebrew" panose="02040503050201020203" pitchFamily="18" charset="-79"/>
              </a:rPr>
              <a:t>	Slow and steady progress </a:t>
            </a:r>
            <a:r>
              <a:rPr lang="en-US" i="1" dirty="0">
                <a:latin typeface="Arial Black" panose="020B0A04020102020204" pitchFamily="34" charset="0"/>
                <a:ea typeface="Adobe Heiti Std R" panose="020B0400000000000000" pitchFamily="34" charset="-128"/>
                <a:cs typeface="Adobe Hebrew" panose="02040503050201020203" pitchFamily="18" charset="-79"/>
              </a:rPr>
              <a:t>(growth over time)</a:t>
            </a:r>
          </a:p>
          <a:p>
            <a:endParaRPr lang="en-US" i="1" dirty="0">
              <a:latin typeface="Arial Black" panose="020B0A04020102020204" pitchFamily="34" charset="0"/>
              <a:ea typeface="Adobe Heiti Std R" panose="020B0400000000000000" pitchFamily="34" charset="-128"/>
              <a:cs typeface="Adobe Hebrew" panose="02040503050201020203" pitchFamily="18" charset="-79"/>
            </a:endParaRPr>
          </a:p>
          <a:p>
            <a:endParaRPr lang="en-US" dirty="0">
              <a:latin typeface="Arial Black" panose="020B0A04020102020204" pitchFamily="34" charset="0"/>
              <a:ea typeface="Adobe Heiti Std R" panose="020B0400000000000000" pitchFamily="34" charset="-128"/>
              <a:cs typeface="Adobe Hebrew" panose="02040503050201020203" pitchFamily="18" charset="-79"/>
            </a:endParaRPr>
          </a:p>
          <a:p>
            <a:endParaRPr lang="en-US" dirty="0">
              <a:latin typeface="Arial Black" panose="020B0A04020102020204" pitchFamily="34" charset="0"/>
              <a:ea typeface="Adobe Heiti Std R" panose="020B0400000000000000" pitchFamily="34" charset="-128"/>
              <a:cs typeface="Adobe Hebrew" panose="02040503050201020203" pitchFamily="18" charset="-79"/>
            </a:endParaRPr>
          </a:p>
          <a:p>
            <a:r>
              <a:rPr lang="en-US" dirty="0">
                <a:latin typeface="Arial Black" panose="020B0A04020102020204" pitchFamily="34" charset="0"/>
                <a:ea typeface="Adobe Heiti Std R" panose="020B0400000000000000" pitchFamily="34" charset="-128"/>
                <a:cs typeface="Adobe Hebrew" panose="02040503050201020203" pitchFamily="18" charset="-79"/>
              </a:rPr>
              <a:t>	Determination in routines </a:t>
            </a:r>
            <a:r>
              <a:rPr lang="en-US" i="1" dirty="0">
                <a:latin typeface="Arial Black" panose="020B0A04020102020204" pitchFamily="34" charset="0"/>
                <a:ea typeface="Adobe Heiti Std R" panose="020B0400000000000000" pitchFamily="34" charset="-128"/>
                <a:cs typeface="Adobe Hebrew" panose="02040503050201020203" pitchFamily="18" charset="-79"/>
              </a:rPr>
              <a:t>(insistence on consistency)</a:t>
            </a:r>
          </a:p>
        </p:txBody>
      </p:sp>
      <p:pic>
        <p:nvPicPr>
          <p:cNvPr id="3" name="Picture 2">
            <a:extLst>
              <a:ext uri="{FF2B5EF4-FFF2-40B4-BE49-F238E27FC236}">
                <a16:creationId xmlns:a16="http://schemas.microsoft.com/office/drawing/2014/main" id="{63C5D647-A2D0-4030-AD6C-7012E139A0B3}"/>
              </a:ext>
            </a:extLst>
          </p:cNvPr>
          <p:cNvPicPr>
            <a:picLocks noChangeAspect="1"/>
          </p:cNvPicPr>
          <p:nvPr/>
        </p:nvPicPr>
        <p:blipFill>
          <a:blip r:embed="rId5"/>
          <a:stretch>
            <a:fillRect/>
          </a:stretch>
        </p:blipFill>
        <p:spPr>
          <a:xfrm>
            <a:off x="1429944" y="2409950"/>
            <a:ext cx="609653" cy="647756"/>
          </a:xfrm>
          <a:prstGeom prst="rect">
            <a:avLst/>
          </a:prstGeom>
        </p:spPr>
      </p:pic>
      <p:pic>
        <p:nvPicPr>
          <p:cNvPr id="5" name="Picture 4">
            <a:extLst>
              <a:ext uri="{FF2B5EF4-FFF2-40B4-BE49-F238E27FC236}">
                <a16:creationId xmlns:a16="http://schemas.microsoft.com/office/drawing/2014/main" id="{EA17600D-2E1A-4653-A3D7-A157CE7232CE}"/>
              </a:ext>
            </a:extLst>
          </p:cNvPr>
          <p:cNvPicPr>
            <a:picLocks noChangeAspect="1"/>
          </p:cNvPicPr>
          <p:nvPr/>
        </p:nvPicPr>
        <p:blipFill>
          <a:blip r:embed="rId6"/>
          <a:stretch>
            <a:fillRect/>
          </a:stretch>
        </p:blipFill>
        <p:spPr>
          <a:xfrm>
            <a:off x="1347775" y="3249362"/>
            <a:ext cx="706312" cy="716403"/>
          </a:xfrm>
          <a:prstGeom prst="rect">
            <a:avLst/>
          </a:prstGeom>
        </p:spPr>
      </p:pic>
      <p:pic>
        <p:nvPicPr>
          <p:cNvPr id="7" name="Picture 6">
            <a:extLst>
              <a:ext uri="{FF2B5EF4-FFF2-40B4-BE49-F238E27FC236}">
                <a16:creationId xmlns:a16="http://schemas.microsoft.com/office/drawing/2014/main" id="{A9C40EB1-D795-4F6B-A675-F65287CFCC6E}"/>
              </a:ext>
            </a:extLst>
          </p:cNvPr>
          <p:cNvPicPr>
            <a:picLocks noChangeAspect="1"/>
          </p:cNvPicPr>
          <p:nvPr/>
        </p:nvPicPr>
        <p:blipFill>
          <a:blip r:embed="rId7"/>
          <a:stretch>
            <a:fillRect/>
          </a:stretch>
        </p:blipFill>
        <p:spPr>
          <a:xfrm>
            <a:off x="1415455" y="4155165"/>
            <a:ext cx="638632" cy="647756"/>
          </a:xfrm>
          <a:prstGeom prst="rect">
            <a:avLst/>
          </a:prstGeom>
        </p:spPr>
      </p:pic>
      <p:pic>
        <p:nvPicPr>
          <p:cNvPr id="8" name="Picture 7">
            <a:extLst>
              <a:ext uri="{FF2B5EF4-FFF2-40B4-BE49-F238E27FC236}">
                <a16:creationId xmlns:a16="http://schemas.microsoft.com/office/drawing/2014/main" id="{E468B569-C471-4877-8F1B-BB6CF4BF4DD7}"/>
              </a:ext>
            </a:extLst>
          </p:cNvPr>
          <p:cNvPicPr>
            <a:picLocks noChangeAspect="1"/>
          </p:cNvPicPr>
          <p:nvPr/>
        </p:nvPicPr>
        <p:blipFill>
          <a:blip r:embed="rId8"/>
          <a:stretch>
            <a:fillRect/>
          </a:stretch>
        </p:blipFill>
        <p:spPr>
          <a:xfrm>
            <a:off x="1307077" y="4992321"/>
            <a:ext cx="787705" cy="716404"/>
          </a:xfrm>
          <a:prstGeom prst="rect">
            <a:avLst/>
          </a:prstGeom>
        </p:spPr>
      </p:pic>
      <p:pic>
        <p:nvPicPr>
          <p:cNvPr id="9" name="Picture 8">
            <a:extLst>
              <a:ext uri="{FF2B5EF4-FFF2-40B4-BE49-F238E27FC236}">
                <a16:creationId xmlns:a16="http://schemas.microsoft.com/office/drawing/2014/main" id="{CC9BFB86-F618-406C-9827-1C1D2FD7AC17}"/>
              </a:ext>
            </a:extLst>
          </p:cNvPr>
          <p:cNvPicPr>
            <a:picLocks noChangeAspect="1"/>
          </p:cNvPicPr>
          <p:nvPr/>
        </p:nvPicPr>
        <p:blipFill>
          <a:blip r:embed="rId9"/>
          <a:stretch>
            <a:fillRect/>
          </a:stretch>
        </p:blipFill>
        <p:spPr>
          <a:xfrm>
            <a:off x="1445172" y="5898125"/>
            <a:ext cx="560585" cy="549050"/>
          </a:xfrm>
          <a:prstGeom prst="rect">
            <a:avLst/>
          </a:prstGeom>
        </p:spPr>
      </p:pic>
      <p:sp>
        <p:nvSpPr>
          <p:cNvPr id="10" name="TextBox 9">
            <a:extLst>
              <a:ext uri="{FF2B5EF4-FFF2-40B4-BE49-F238E27FC236}">
                <a16:creationId xmlns:a16="http://schemas.microsoft.com/office/drawing/2014/main" id="{718DEA1C-AA3B-4BDA-950A-DC40CF18A4AF}"/>
              </a:ext>
            </a:extLst>
          </p:cNvPr>
          <p:cNvSpPr txBox="1"/>
          <p:nvPr/>
        </p:nvSpPr>
        <p:spPr>
          <a:xfrm>
            <a:off x="6426035" y="6394247"/>
            <a:ext cx="2584174" cy="307777"/>
          </a:xfrm>
          <a:prstGeom prst="rect">
            <a:avLst/>
          </a:prstGeom>
          <a:noFill/>
        </p:spPr>
        <p:txBody>
          <a:bodyPr wrap="square" rtlCol="0">
            <a:spAutoFit/>
          </a:bodyPr>
          <a:lstStyle/>
          <a:p>
            <a:r>
              <a:rPr lang="en-US" dirty="0"/>
              <a:t>O’Neill, 2023, p. 89-90</a:t>
            </a:r>
          </a:p>
        </p:txBody>
      </p:sp>
    </p:spTree>
    <p:extLst>
      <p:ext uri="{BB962C8B-B14F-4D97-AF65-F5344CB8AC3E}">
        <p14:creationId xmlns:p14="http://schemas.microsoft.com/office/powerpoint/2010/main" val="28365202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CB05F-4A1F-456E-97EA-DF096DF6198E}"/>
              </a:ext>
            </a:extLst>
          </p:cNvPr>
          <p:cNvSpPr>
            <a:spLocks noGrp="1"/>
          </p:cNvSpPr>
          <p:nvPr>
            <p:ph type="title"/>
          </p:nvPr>
        </p:nvSpPr>
        <p:spPr/>
        <p:txBody>
          <a:bodyPr/>
          <a:lstStyle/>
          <a:p>
            <a:r>
              <a:rPr lang="en-US" dirty="0"/>
              <a:t>Self-Regulation and Autism</a:t>
            </a:r>
          </a:p>
        </p:txBody>
      </p:sp>
      <p:pic>
        <p:nvPicPr>
          <p:cNvPr id="6" name="Graphic 5" descr="Plant">
            <a:extLst>
              <a:ext uri="{FF2B5EF4-FFF2-40B4-BE49-F238E27FC236}">
                <a16:creationId xmlns:a16="http://schemas.microsoft.com/office/drawing/2014/main" id="{8DE5095B-90C3-443D-9789-16C0EF0A7F9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90115" y="1138394"/>
            <a:ext cx="914400" cy="914400"/>
          </a:xfrm>
          <a:prstGeom prst="rect">
            <a:avLst/>
          </a:prstGeom>
        </p:spPr>
      </p:pic>
      <p:sp>
        <p:nvSpPr>
          <p:cNvPr id="3" name="Rectangle 2">
            <a:extLst>
              <a:ext uri="{FF2B5EF4-FFF2-40B4-BE49-F238E27FC236}">
                <a16:creationId xmlns:a16="http://schemas.microsoft.com/office/drawing/2014/main" id="{2236024E-6FFD-4256-86F0-FE62AB84C7CD}"/>
              </a:ext>
            </a:extLst>
          </p:cNvPr>
          <p:cNvSpPr/>
          <p:nvPr/>
        </p:nvSpPr>
        <p:spPr>
          <a:xfrm>
            <a:off x="26504" y="2259050"/>
            <a:ext cx="12138991" cy="3539430"/>
          </a:xfrm>
          <a:prstGeom prst="rect">
            <a:avLst/>
          </a:prstGeom>
        </p:spPr>
        <p:txBody>
          <a:bodyPr wrap="square">
            <a:spAutoFit/>
          </a:bodyPr>
          <a:lstStyle/>
          <a:p>
            <a:r>
              <a:rPr lang="en-US" dirty="0">
                <a:latin typeface="Arial Black" panose="020B0A04020102020204" pitchFamily="34" charset="0"/>
                <a:ea typeface="Adobe Heiti Std R" panose="020B0400000000000000" pitchFamily="34" charset="-128"/>
                <a:cs typeface="Adobe Hebrew" panose="02040503050201020203" pitchFamily="18" charset="-79"/>
              </a:rPr>
              <a:t>	Using stimming to self-soothe </a:t>
            </a:r>
            <a:r>
              <a:rPr lang="en-US" i="1" dirty="0">
                <a:latin typeface="Arial Black" panose="020B0A04020102020204" pitchFamily="34" charset="0"/>
                <a:ea typeface="Adobe Heiti Std R" panose="020B0400000000000000" pitchFamily="34" charset="-128"/>
                <a:cs typeface="Adobe Hebrew" panose="02040503050201020203" pitchFamily="18" charset="-79"/>
              </a:rPr>
              <a:t>(spinning, flapping, chewing, sipping, tugging, etc.)</a:t>
            </a:r>
          </a:p>
          <a:p>
            <a:endParaRPr lang="en-US" i="1" dirty="0">
              <a:latin typeface="Arial Black" panose="020B0A04020102020204" pitchFamily="34" charset="0"/>
              <a:ea typeface="Adobe Heiti Std R" panose="020B0400000000000000" pitchFamily="34" charset="-128"/>
              <a:cs typeface="Adobe Hebrew" panose="02040503050201020203" pitchFamily="18" charset="-79"/>
            </a:endParaRPr>
          </a:p>
          <a:p>
            <a:endParaRPr lang="en-US" dirty="0">
              <a:latin typeface="Arial Black" panose="020B0A04020102020204" pitchFamily="34" charset="0"/>
              <a:ea typeface="Adobe Heiti Std R" panose="020B0400000000000000" pitchFamily="34" charset="-128"/>
              <a:cs typeface="Adobe Hebrew" panose="02040503050201020203" pitchFamily="18" charset="-79"/>
            </a:endParaRPr>
          </a:p>
          <a:p>
            <a:endParaRPr lang="en-US" dirty="0">
              <a:latin typeface="Arial Black" panose="020B0A04020102020204" pitchFamily="34" charset="0"/>
              <a:ea typeface="Adobe Heiti Std R" panose="020B0400000000000000" pitchFamily="34" charset="-128"/>
              <a:cs typeface="Adobe Hebrew" panose="02040503050201020203" pitchFamily="18" charset="-79"/>
            </a:endParaRPr>
          </a:p>
          <a:p>
            <a:r>
              <a:rPr lang="en-US" dirty="0">
                <a:latin typeface="Arial Black" panose="020B0A04020102020204" pitchFamily="34" charset="0"/>
                <a:ea typeface="Adobe Heiti Std R" panose="020B0400000000000000" pitchFamily="34" charset="-128"/>
                <a:cs typeface="Adobe Hebrew" panose="02040503050201020203" pitchFamily="18" charset="-79"/>
              </a:rPr>
              <a:t>	Seeking out or avoiding sensory experiences </a:t>
            </a:r>
            <a:r>
              <a:rPr lang="en-US" i="1" dirty="0">
                <a:latin typeface="Arial Black" panose="020B0A04020102020204" pitchFamily="34" charset="0"/>
                <a:ea typeface="Adobe Heiti Std R" panose="020B0400000000000000" pitchFamily="34" charset="-128"/>
                <a:cs typeface="Adobe Hebrew" panose="02040503050201020203" pitchFamily="18" charset="-79"/>
              </a:rPr>
              <a:t>(wearing headphones, avoiding crowds, seeking quiet space, etc.)</a:t>
            </a:r>
          </a:p>
          <a:p>
            <a:endParaRPr lang="en-US" dirty="0">
              <a:latin typeface="Arial Black" panose="020B0A04020102020204" pitchFamily="34" charset="0"/>
              <a:ea typeface="Adobe Heiti Std R" panose="020B0400000000000000" pitchFamily="34" charset="-128"/>
              <a:cs typeface="Adobe Hebrew" panose="02040503050201020203" pitchFamily="18" charset="-79"/>
            </a:endParaRPr>
          </a:p>
          <a:p>
            <a:endParaRPr lang="en-US" dirty="0">
              <a:latin typeface="Arial Black" panose="020B0A04020102020204" pitchFamily="34" charset="0"/>
              <a:ea typeface="Adobe Heiti Std R" panose="020B0400000000000000" pitchFamily="34" charset="-128"/>
              <a:cs typeface="Adobe Hebrew" panose="02040503050201020203" pitchFamily="18" charset="-79"/>
            </a:endParaRPr>
          </a:p>
          <a:p>
            <a:endParaRPr lang="en-US" dirty="0">
              <a:latin typeface="Arial Black" panose="020B0A04020102020204" pitchFamily="34" charset="0"/>
              <a:ea typeface="Adobe Heiti Std R" panose="020B0400000000000000" pitchFamily="34" charset="-128"/>
              <a:cs typeface="Adobe Hebrew" panose="02040503050201020203" pitchFamily="18" charset="-79"/>
            </a:endParaRPr>
          </a:p>
          <a:p>
            <a:r>
              <a:rPr lang="en-US" dirty="0">
                <a:latin typeface="Arial Black" panose="020B0A04020102020204" pitchFamily="34" charset="0"/>
                <a:ea typeface="Adobe Heiti Std R" panose="020B0400000000000000" pitchFamily="34" charset="-128"/>
                <a:cs typeface="Adobe Hebrew" panose="02040503050201020203" pitchFamily="18" charset="-79"/>
              </a:rPr>
              <a:t>	Seeking out structure and routine</a:t>
            </a:r>
            <a:r>
              <a:rPr lang="en-US" i="1" dirty="0">
                <a:latin typeface="Arial Black" panose="020B0A04020102020204" pitchFamily="34" charset="0"/>
                <a:ea typeface="Adobe Heiti Std R" panose="020B0400000000000000" pitchFamily="34" charset="-128"/>
                <a:cs typeface="Adobe Hebrew" panose="02040503050201020203" pitchFamily="18" charset="-79"/>
              </a:rPr>
              <a:t>(the use of exercises, rituals, and predictable habits offers comfort and safety)</a:t>
            </a:r>
          </a:p>
          <a:p>
            <a:endParaRPr lang="en-US" i="1" dirty="0">
              <a:latin typeface="Arial Black" panose="020B0A04020102020204" pitchFamily="34" charset="0"/>
              <a:ea typeface="Adobe Heiti Std R" panose="020B0400000000000000" pitchFamily="34" charset="-128"/>
              <a:cs typeface="Adobe Hebrew" panose="02040503050201020203" pitchFamily="18" charset="-79"/>
            </a:endParaRPr>
          </a:p>
          <a:p>
            <a:endParaRPr lang="en-US" dirty="0">
              <a:latin typeface="Arial Black" panose="020B0A04020102020204" pitchFamily="34" charset="0"/>
              <a:ea typeface="Adobe Heiti Std R" panose="020B0400000000000000" pitchFamily="34" charset="-128"/>
              <a:cs typeface="Adobe Hebrew" panose="02040503050201020203" pitchFamily="18" charset="-79"/>
            </a:endParaRPr>
          </a:p>
          <a:p>
            <a:r>
              <a:rPr lang="en-US" dirty="0">
                <a:latin typeface="Arial Black" panose="020B0A04020102020204" pitchFamily="34" charset="0"/>
                <a:ea typeface="Adobe Heiti Std R" panose="020B0400000000000000" pitchFamily="34" charset="-128"/>
                <a:cs typeface="Adobe Hebrew" panose="02040503050201020203" pitchFamily="18" charset="-79"/>
              </a:rPr>
              <a:t>	</a:t>
            </a:r>
          </a:p>
          <a:p>
            <a:r>
              <a:rPr lang="en-US" dirty="0">
                <a:latin typeface="Arial Black" panose="020B0A04020102020204" pitchFamily="34" charset="0"/>
                <a:ea typeface="Adobe Heiti Std R" panose="020B0400000000000000" pitchFamily="34" charset="-128"/>
                <a:cs typeface="Adobe Hebrew" panose="02040503050201020203" pitchFamily="18" charset="-79"/>
              </a:rPr>
              <a:t>	Can use calm down tools and strategies to regulate </a:t>
            </a:r>
            <a:r>
              <a:rPr lang="en-US" i="1" dirty="0">
                <a:latin typeface="Arial Black" panose="020B0A04020102020204" pitchFamily="34" charset="0"/>
                <a:ea typeface="Adobe Heiti Std R" panose="020B0400000000000000" pitchFamily="34" charset="-128"/>
                <a:cs typeface="Adobe Hebrew" panose="02040503050201020203" pitchFamily="18" charset="-79"/>
              </a:rPr>
              <a:t>(naming emotions, breathing, walking away, co-regulation)</a:t>
            </a:r>
          </a:p>
          <a:p>
            <a:endParaRPr lang="en-US" dirty="0">
              <a:latin typeface="Arial Black" panose="020B0A04020102020204" pitchFamily="34" charset="0"/>
              <a:ea typeface="Adobe Heiti Std R" panose="020B0400000000000000" pitchFamily="34" charset="-128"/>
              <a:cs typeface="Adobe Hebrew" panose="02040503050201020203" pitchFamily="18" charset="-79"/>
            </a:endParaRPr>
          </a:p>
          <a:p>
            <a:endParaRPr lang="en-US" dirty="0">
              <a:latin typeface="Arial Black" panose="020B0A04020102020204" pitchFamily="34" charset="0"/>
              <a:ea typeface="Adobe Heiti Std R" panose="020B0400000000000000" pitchFamily="34" charset="-128"/>
              <a:cs typeface="Adobe Hebrew" panose="02040503050201020203" pitchFamily="18" charset="-79"/>
            </a:endParaRPr>
          </a:p>
          <a:p>
            <a:r>
              <a:rPr lang="en-US" dirty="0">
                <a:latin typeface="Arial Black" panose="020B0A04020102020204" pitchFamily="34" charset="0"/>
                <a:ea typeface="Adobe Heiti Std R" panose="020B0400000000000000" pitchFamily="34" charset="-128"/>
                <a:cs typeface="Adobe Hebrew" panose="02040503050201020203" pitchFamily="18" charset="-79"/>
              </a:rPr>
              <a:t>		Expressing feelings </a:t>
            </a:r>
            <a:r>
              <a:rPr lang="en-US" i="1" dirty="0">
                <a:latin typeface="Arial Black" panose="020B0A04020102020204" pitchFamily="34" charset="0"/>
                <a:ea typeface="Adobe Heiti Std R" panose="020B0400000000000000" pitchFamily="34" charset="-128"/>
                <a:cs typeface="Adobe Hebrew" panose="02040503050201020203" pitchFamily="18" charset="-79"/>
              </a:rPr>
              <a:t>(naming emotions, feelings in the body, scripted speech)</a:t>
            </a:r>
          </a:p>
        </p:txBody>
      </p:sp>
      <p:pic>
        <p:nvPicPr>
          <p:cNvPr id="4" name="Picture 3">
            <a:extLst>
              <a:ext uri="{FF2B5EF4-FFF2-40B4-BE49-F238E27FC236}">
                <a16:creationId xmlns:a16="http://schemas.microsoft.com/office/drawing/2014/main" id="{816D778E-0302-4AEB-8F3E-C0BD0FE93FD2}"/>
              </a:ext>
            </a:extLst>
          </p:cNvPr>
          <p:cNvPicPr>
            <a:picLocks noChangeAspect="1"/>
          </p:cNvPicPr>
          <p:nvPr/>
        </p:nvPicPr>
        <p:blipFill>
          <a:blip r:embed="rId5"/>
          <a:stretch>
            <a:fillRect/>
          </a:stretch>
        </p:blipFill>
        <p:spPr>
          <a:xfrm>
            <a:off x="427929" y="2259050"/>
            <a:ext cx="468768" cy="444393"/>
          </a:xfrm>
          <a:prstGeom prst="rect">
            <a:avLst/>
          </a:prstGeom>
        </p:spPr>
      </p:pic>
      <p:pic>
        <p:nvPicPr>
          <p:cNvPr id="5" name="Picture 4">
            <a:extLst>
              <a:ext uri="{FF2B5EF4-FFF2-40B4-BE49-F238E27FC236}">
                <a16:creationId xmlns:a16="http://schemas.microsoft.com/office/drawing/2014/main" id="{F07DEBA1-D2AE-4650-9DCF-2461454FD21A}"/>
              </a:ext>
            </a:extLst>
          </p:cNvPr>
          <p:cNvPicPr>
            <a:picLocks noChangeAspect="1"/>
          </p:cNvPicPr>
          <p:nvPr/>
        </p:nvPicPr>
        <p:blipFill>
          <a:blip r:embed="rId6"/>
          <a:stretch>
            <a:fillRect/>
          </a:stretch>
        </p:blipFill>
        <p:spPr>
          <a:xfrm>
            <a:off x="365563" y="3036657"/>
            <a:ext cx="593499" cy="581186"/>
          </a:xfrm>
          <a:prstGeom prst="rect">
            <a:avLst/>
          </a:prstGeom>
        </p:spPr>
      </p:pic>
      <p:pic>
        <p:nvPicPr>
          <p:cNvPr id="7" name="Picture 6">
            <a:extLst>
              <a:ext uri="{FF2B5EF4-FFF2-40B4-BE49-F238E27FC236}">
                <a16:creationId xmlns:a16="http://schemas.microsoft.com/office/drawing/2014/main" id="{E4258945-127F-48BD-8A43-079F61E1F560}"/>
              </a:ext>
            </a:extLst>
          </p:cNvPr>
          <p:cNvPicPr>
            <a:picLocks noChangeAspect="1"/>
          </p:cNvPicPr>
          <p:nvPr/>
        </p:nvPicPr>
        <p:blipFill>
          <a:blip r:embed="rId7"/>
          <a:stretch>
            <a:fillRect/>
          </a:stretch>
        </p:blipFill>
        <p:spPr>
          <a:xfrm>
            <a:off x="267942" y="3824099"/>
            <a:ext cx="788739" cy="685860"/>
          </a:xfrm>
          <a:prstGeom prst="rect">
            <a:avLst/>
          </a:prstGeom>
        </p:spPr>
      </p:pic>
      <p:pic>
        <p:nvPicPr>
          <p:cNvPr id="8" name="Picture 7">
            <a:extLst>
              <a:ext uri="{FF2B5EF4-FFF2-40B4-BE49-F238E27FC236}">
                <a16:creationId xmlns:a16="http://schemas.microsoft.com/office/drawing/2014/main" id="{06656C7F-F91A-4F68-B525-3D96AB06D128}"/>
              </a:ext>
            </a:extLst>
          </p:cNvPr>
          <p:cNvPicPr>
            <a:picLocks noChangeAspect="1"/>
          </p:cNvPicPr>
          <p:nvPr/>
        </p:nvPicPr>
        <p:blipFill>
          <a:blip r:embed="rId8"/>
          <a:stretch>
            <a:fillRect/>
          </a:stretch>
        </p:blipFill>
        <p:spPr>
          <a:xfrm>
            <a:off x="364797" y="4716215"/>
            <a:ext cx="531900" cy="549512"/>
          </a:xfrm>
          <a:prstGeom prst="rect">
            <a:avLst/>
          </a:prstGeom>
        </p:spPr>
      </p:pic>
      <p:pic>
        <p:nvPicPr>
          <p:cNvPr id="9" name="Picture 8">
            <a:extLst>
              <a:ext uri="{FF2B5EF4-FFF2-40B4-BE49-F238E27FC236}">
                <a16:creationId xmlns:a16="http://schemas.microsoft.com/office/drawing/2014/main" id="{633A8E44-7DA8-4F29-8B3C-78ED14660E73}"/>
              </a:ext>
            </a:extLst>
          </p:cNvPr>
          <p:cNvPicPr>
            <a:picLocks noChangeAspect="1"/>
          </p:cNvPicPr>
          <p:nvPr/>
        </p:nvPicPr>
        <p:blipFill>
          <a:blip r:embed="rId9"/>
          <a:stretch>
            <a:fillRect/>
          </a:stretch>
        </p:blipFill>
        <p:spPr>
          <a:xfrm>
            <a:off x="1234990" y="5265727"/>
            <a:ext cx="653834" cy="581186"/>
          </a:xfrm>
          <a:prstGeom prst="rect">
            <a:avLst/>
          </a:prstGeom>
        </p:spPr>
      </p:pic>
      <p:sp>
        <p:nvSpPr>
          <p:cNvPr id="10" name="TextBox 9">
            <a:extLst>
              <a:ext uri="{FF2B5EF4-FFF2-40B4-BE49-F238E27FC236}">
                <a16:creationId xmlns:a16="http://schemas.microsoft.com/office/drawing/2014/main" id="{F307979C-E888-461C-8A55-D2BAEB7C43D6}"/>
              </a:ext>
            </a:extLst>
          </p:cNvPr>
          <p:cNvSpPr txBox="1"/>
          <p:nvPr/>
        </p:nvSpPr>
        <p:spPr>
          <a:xfrm>
            <a:off x="6932930" y="5986047"/>
            <a:ext cx="2584174" cy="307777"/>
          </a:xfrm>
          <a:prstGeom prst="rect">
            <a:avLst/>
          </a:prstGeom>
          <a:noFill/>
        </p:spPr>
        <p:txBody>
          <a:bodyPr wrap="square" rtlCol="0">
            <a:spAutoFit/>
          </a:bodyPr>
          <a:lstStyle/>
          <a:p>
            <a:r>
              <a:rPr lang="en-US" dirty="0"/>
              <a:t>O’Neill, 2023, p. </a:t>
            </a:r>
            <a:r>
              <a:rPr lang="en-US"/>
              <a:t>90-92</a:t>
            </a:r>
            <a:endParaRPr lang="en-US" dirty="0"/>
          </a:p>
        </p:txBody>
      </p:sp>
    </p:spTree>
    <p:extLst>
      <p:ext uri="{BB962C8B-B14F-4D97-AF65-F5344CB8AC3E}">
        <p14:creationId xmlns:p14="http://schemas.microsoft.com/office/powerpoint/2010/main" val="16353380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612B1-146D-4495-926D-2305946B1D1B}"/>
              </a:ext>
            </a:extLst>
          </p:cNvPr>
          <p:cNvSpPr>
            <a:spLocks noGrp="1"/>
          </p:cNvSpPr>
          <p:nvPr>
            <p:ph type="title"/>
          </p:nvPr>
        </p:nvSpPr>
        <p:spPr>
          <a:xfrm>
            <a:off x="2321837" y="2177703"/>
            <a:ext cx="7389300" cy="2066100"/>
          </a:xfrm>
        </p:spPr>
        <p:txBody>
          <a:bodyPr/>
          <a:lstStyle/>
          <a:p>
            <a:r>
              <a:rPr lang="en-US" dirty="0"/>
              <a:t>How could our child’s unique perspective help us see strengths others might miss?</a:t>
            </a:r>
          </a:p>
        </p:txBody>
      </p:sp>
    </p:spTree>
    <p:extLst>
      <p:ext uri="{BB962C8B-B14F-4D97-AF65-F5344CB8AC3E}">
        <p14:creationId xmlns:p14="http://schemas.microsoft.com/office/powerpoint/2010/main" val="7371082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DEB002-941F-4E4C-A9A3-7673D2F394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AutoShape 2" descr="Image preview">
            <a:extLst>
              <a:ext uri="{FF2B5EF4-FFF2-40B4-BE49-F238E27FC236}">
                <a16:creationId xmlns:a16="http://schemas.microsoft.com/office/drawing/2014/main" id="{5E1D5CFF-E747-4410-864B-CA620582E0DB}"/>
              </a:ext>
            </a:extLst>
          </p:cNvPr>
          <p:cNvSpPr>
            <a:spLocks noGrp="1" noChangeAspect="1" noChangeArrowheads="1"/>
          </p:cNvSpPr>
          <p:nvPr>
            <p:ph type="ctrTitle"/>
          </p:nvPr>
        </p:nvSpPr>
        <p:spPr bwMode="auto">
          <a:xfrm>
            <a:off x="110533" y="0"/>
            <a:ext cx="12403016" cy="321044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a:bodyPr>
          <a:lstStyle/>
          <a:p>
            <a:r>
              <a:rPr lang="en-US" sz="4000" b="1" i="1" dirty="0">
                <a:solidFill>
                  <a:schemeClr val="bg1"/>
                </a:solidFill>
              </a:rPr>
              <a:t>Grateful and humbled to be a guest on the beautiful and unceded territory of the Lheidli T’Enneh. </a:t>
            </a:r>
            <a:br>
              <a:rPr lang="en-US" sz="4000" dirty="0">
                <a:solidFill>
                  <a:schemeClr val="bg1"/>
                </a:solidFill>
                <a:highlight>
                  <a:srgbClr val="808080"/>
                </a:highlight>
              </a:rPr>
            </a:br>
            <a:endParaRPr lang="en-US" sz="4000" dirty="0">
              <a:solidFill>
                <a:schemeClr val="bg1"/>
              </a:solidFill>
              <a:highlight>
                <a:srgbClr val="808080"/>
              </a:highlight>
            </a:endParaRPr>
          </a:p>
        </p:txBody>
      </p:sp>
    </p:spTree>
    <p:extLst>
      <p:ext uri="{BB962C8B-B14F-4D97-AF65-F5344CB8AC3E}">
        <p14:creationId xmlns:p14="http://schemas.microsoft.com/office/powerpoint/2010/main" val="7373571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34" name="Google Shape;634;p32"/>
          <p:cNvSpPr txBox="1">
            <a:spLocks noGrp="1"/>
          </p:cNvSpPr>
          <p:nvPr>
            <p:ph type="title" idx="4294967295"/>
          </p:nvPr>
        </p:nvSpPr>
        <p:spPr>
          <a:xfrm>
            <a:off x="2564296" y="864842"/>
            <a:ext cx="5581650" cy="1243013"/>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US" dirty="0"/>
              <a:t>Take Home Task:</a:t>
            </a:r>
            <a:endParaRPr dirty="0"/>
          </a:p>
        </p:txBody>
      </p:sp>
      <p:sp>
        <p:nvSpPr>
          <p:cNvPr id="635" name="Google Shape;635;p32"/>
          <p:cNvSpPr txBox="1">
            <a:spLocks noGrp="1"/>
          </p:cNvSpPr>
          <p:nvPr>
            <p:ph type="body" idx="4294967295"/>
          </p:nvPr>
        </p:nvSpPr>
        <p:spPr>
          <a:xfrm>
            <a:off x="1403350" y="2354262"/>
            <a:ext cx="9385300" cy="2149475"/>
          </a:xfrm>
          <a:prstGeom prst="rect">
            <a:avLst/>
          </a:prstGeom>
        </p:spPr>
        <p:txBody>
          <a:bodyPr spcFirstLastPara="1" wrap="square" lIns="121900" tIns="121900" rIns="121900" bIns="121900" anchor="t" anchorCtr="0">
            <a:noAutofit/>
          </a:bodyPr>
          <a:lstStyle/>
          <a:p>
            <a:pPr marL="107950" indent="0">
              <a:buNone/>
            </a:pPr>
            <a:r>
              <a:rPr lang="en-US" b="1" i="1" dirty="0">
                <a:solidFill>
                  <a:schemeClr val="bg1">
                    <a:lumMod val="10000"/>
                  </a:schemeClr>
                </a:solidFill>
              </a:rPr>
              <a:t>Think about the future:  what could your child’s future be/look/feel like as they continue to grow in their strengths? What might that mean for them if their strengths keep developing in a year or two? What exciting possibilities do you see ahead for them?</a:t>
            </a:r>
            <a:endParaRPr lang="en-US" b="1" dirty="0">
              <a:solidFill>
                <a:schemeClr val="bg1">
                  <a:lumMod val="10000"/>
                </a:schemeClr>
              </a:solidFill>
            </a:endParaRPr>
          </a:p>
          <a:p>
            <a:pPr marL="107950" indent="0">
              <a:buNone/>
            </a:pPr>
            <a:endParaRPr lang="en-US" b="1" i="1" dirty="0">
              <a:solidFill>
                <a:schemeClr val="bg1">
                  <a:lumMod val="10000"/>
                </a:schemeClr>
              </a:solidFill>
            </a:endParaRPr>
          </a:p>
          <a:p>
            <a:pPr marL="107950" indent="0">
              <a:buNone/>
            </a:pPr>
            <a:r>
              <a:rPr lang="en-US" b="1" i="1" dirty="0">
                <a:solidFill>
                  <a:schemeClr val="bg1">
                    <a:lumMod val="10000"/>
                  </a:schemeClr>
                </a:solidFill>
              </a:rPr>
              <a:t>For example: “Seeing how much more confident my child has become this year at speaking in front of the class and taking more risks socially, makes me imagine them one day leading a group project with ease.”</a:t>
            </a:r>
            <a:endParaRPr lang="en-US" b="1" dirty="0">
              <a:solidFill>
                <a:schemeClr val="bg1">
                  <a:lumMod val="10000"/>
                </a:schemeClr>
              </a:solidFill>
            </a:endParaRPr>
          </a:p>
          <a:p>
            <a:pPr marL="107950" indent="0">
              <a:buNone/>
            </a:pPr>
            <a:endParaRPr lang="en-US" b="1" dirty="0">
              <a:solidFill>
                <a:schemeClr val="tx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BC95AE6C-E487-4A41-9A04-026E2FF6DE82}"/>
              </a:ext>
            </a:extLst>
          </p:cNvPr>
          <p:cNvPicPr>
            <a:picLocks noChangeAspect="1"/>
          </p:cNvPicPr>
          <p:nvPr/>
        </p:nvPicPr>
        <p:blipFill>
          <a:blip r:embed="rId3"/>
          <a:stretch>
            <a:fillRect/>
          </a:stretch>
        </p:blipFill>
        <p:spPr>
          <a:xfrm>
            <a:off x="6750725" y="3967152"/>
            <a:ext cx="1506809" cy="1513083"/>
          </a:xfrm>
          <a:prstGeom prst="rect">
            <a:avLst/>
          </a:prstGeom>
        </p:spPr>
      </p:pic>
      <p:pic>
        <p:nvPicPr>
          <p:cNvPr id="28" name="Picture 27">
            <a:extLst>
              <a:ext uri="{FF2B5EF4-FFF2-40B4-BE49-F238E27FC236}">
                <a16:creationId xmlns:a16="http://schemas.microsoft.com/office/drawing/2014/main" id="{E4C1E537-0041-4B13-9CC1-B3C50A618D25}"/>
              </a:ext>
            </a:extLst>
          </p:cNvPr>
          <p:cNvPicPr>
            <a:picLocks noChangeAspect="1"/>
          </p:cNvPicPr>
          <p:nvPr/>
        </p:nvPicPr>
        <p:blipFill>
          <a:blip r:embed="rId4"/>
          <a:stretch>
            <a:fillRect/>
          </a:stretch>
        </p:blipFill>
        <p:spPr>
          <a:xfrm>
            <a:off x="8809561" y="614213"/>
            <a:ext cx="1876982" cy="1884799"/>
          </a:xfrm>
          <a:prstGeom prst="rect">
            <a:avLst/>
          </a:prstGeom>
        </p:spPr>
      </p:pic>
      <p:pic>
        <p:nvPicPr>
          <p:cNvPr id="29" name="Picture 28">
            <a:extLst>
              <a:ext uri="{FF2B5EF4-FFF2-40B4-BE49-F238E27FC236}">
                <a16:creationId xmlns:a16="http://schemas.microsoft.com/office/drawing/2014/main" id="{944386C4-440F-4DD7-A8A8-25F22910695D}"/>
              </a:ext>
            </a:extLst>
          </p:cNvPr>
          <p:cNvPicPr>
            <a:picLocks noChangeAspect="1"/>
          </p:cNvPicPr>
          <p:nvPr/>
        </p:nvPicPr>
        <p:blipFill>
          <a:blip r:embed="rId5"/>
          <a:stretch>
            <a:fillRect/>
          </a:stretch>
        </p:blipFill>
        <p:spPr>
          <a:xfrm>
            <a:off x="261826" y="4438508"/>
            <a:ext cx="1527312" cy="1535164"/>
          </a:xfrm>
          <a:prstGeom prst="rect">
            <a:avLst/>
          </a:prstGeom>
        </p:spPr>
      </p:pic>
      <p:pic>
        <p:nvPicPr>
          <p:cNvPr id="23" name="Picture 22">
            <a:extLst>
              <a:ext uri="{FF2B5EF4-FFF2-40B4-BE49-F238E27FC236}">
                <a16:creationId xmlns:a16="http://schemas.microsoft.com/office/drawing/2014/main" id="{A78707D1-BEB1-4A51-A845-372367FA6D6A}"/>
              </a:ext>
            </a:extLst>
          </p:cNvPr>
          <p:cNvPicPr>
            <a:picLocks noChangeAspect="1"/>
          </p:cNvPicPr>
          <p:nvPr/>
        </p:nvPicPr>
        <p:blipFill>
          <a:blip r:embed="rId6"/>
          <a:stretch>
            <a:fillRect/>
          </a:stretch>
        </p:blipFill>
        <p:spPr>
          <a:xfrm>
            <a:off x="3535395" y="776717"/>
            <a:ext cx="1875160" cy="1884799"/>
          </a:xfrm>
          <a:prstGeom prst="rect">
            <a:avLst/>
          </a:prstGeom>
        </p:spPr>
      </p:pic>
      <p:pic>
        <p:nvPicPr>
          <p:cNvPr id="21" name="Picture 20">
            <a:extLst>
              <a:ext uri="{FF2B5EF4-FFF2-40B4-BE49-F238E27FC236}">
                <a16:creationId xmlns:a16="http://schemas.microsoft.com/office/drawing/2014/main" id="{EE648A0B-0F34-4355-A746-2A33198405ED}"/>
              </a:ext>
            </a:extLst>
          </p:cNvPr>
          <p:cNvPicPr>
            <a:picLocks noChangeAspect="1"/>
          </p:cNvPicPr>
          <p:nvPr/>
        </p:nvPicPr>
        <p:blipFill>
          <a:blip r:embed="rId7"/>
          <a:stretch>
            <a:fillRect/>
          </a:stretch>
        </p:blipFill>
        <p:spPr>
          <a:xfrm>
            <a:off x="945615" y="1209613"/>
            <a:ext cx="1330367" cy="1361715"/>
          </a:xfrm>
          <a:prstGeom prst="rect">
            <a:avLst/>
          </a:prstGeom>
        </p:spPr>
      </p:pic>
      <p:sp>
        <p:nvSpPr>
          <p:cNvPr id="24" name="Title 23" hidden="1">
            <a:extLst>
              <a:ext uri="{FF2B5EF4-FFF2-40B4-BE49-F238E27FC236}">
                <a16:creationId xmlns:a16="http://schemas.microsoft.com/office/drawing/2014/main" id="{6FF5F564-0C08-4A3C-8BAC-1FADF459417F}"/>
              </a:ext>
            </a:extLst>
          </p:cNvPr>
          <p:cNvSpPr>
            <a:spLocks noGrp="1"/>
          </p:cNvSpPr>
          <p:nvPr>
            <p:ph type="title"/>
          </p:nvPr>
        </p:nvSpPr>
        <p:spPr/>
        <p:txBody>
          <a:bodyPr/>
          <a:lstStyle/>
          <a:p>
            <a:r>
              <a:rPr lang="en-US" dirty="0"/>
              <a:t>Human resources slide 4</a:t>
            </a:r>
          </a:p>
        </p:txBody>
      </p:sp>
      <p:grpSp>
        <p:nvGrpSpPr>
          <p:cNvPr id="345" name="Group 344">
            <a:extLst>
              <a:ext uri="{FF2B5EF4-FFF2-40B4-BE49-F238E27FC236}">
                <a16:creationId xmlns:a16="http://schemas.microsoft.com/office/drawing/2014/main" id="{E6D6E19C-DE46-4402-8CBF-17BB95458532}"/>
              </a:ext>
              <a:ext uri="{C183D7F6-B498-43B3-948B-1728B52AA6E4}">
                <adec:decorative xmlns:adec="http://schemas.microsoft.com/office/drawing/2017/decorative" val="1"/>
              </a:ext>
            </a:extLst>
          </p:cNvPr>
          <p:cNvGrpSpPr/>
          <p:nvPr/>
        </p:nvGrpSpPr>
        <p:grpSpPr>
          <a:xfrm>
            <a:off x="3953987" y="537999"/>
            <a:ext cx="4284026" cy="553998"/>
            <a:chOff x="9379627" y="4410753"/>
            <a:chExt cx="2371352" cy="553998"/>
          </a:xfrm>
        </p:grpSpPr>
        <p:sp>
          <p:nvSpPr>
            <p:cNvPr id="346" name="TextBox 345">
              <a:extLst>
                <a:ext uri="{FF2B5EF4-FFF2-40B4-BE49-F238E27FC236}">
                  <a16:creationId xmlns:a16="http://schemas.microsoft.com/office/drawing/2014/main" id="{3DF722C9-361F-401E-AD34-54132A8436B3}"/>
                </a:ext>
              </a:extLst>
            </p:cNvPr>
            <p:cNvSpPr txBox="1"/>
            <p:nvPr/>
          </p:nvSpPr>
          <p:spPr>
            <a:xfrm>
              <a:off x="9379627" y="4410753"/>
              <a:ext cx="2371352" cy="553998"/>
            </a:xfrm>
            <a:prstGeom prst="rect">
              <a:avLst/>
            </a:prstGeom>
            <a:noFill/>
          </p:spPr>
          <p:txBody>
            <a:bodyPr wrap="square" lIns="0" tIns="0" rIns="0" bIns="0" rtlCol="0">
              <a:spAutoFit/>
            </a:bodyPr>
            <a:lstStyle/>
            <a:p>
              <a:pPr algn="ctr"/>
              <a:endParaRPr lang="en-US" sz="3600" b="1" dirty="0">
                <a:solidFill>
                  <a:srgbClr val="002060"/>
                </a:solidFill>
                <a:latin typeface="Segoe UI" panose="020B0502040204020203" pitchFamily="34" charset="0"/>
                <a:cs typeface="Segoe UI" panose="020B0502040204020203" pitchFamily="34" charset="0"/>
              </a:endParaRPr>
            </a:p>
          </p:txBody>
        </p:sp>
        <p:sp>
          <p:nvSpPr>
            <p:cNvPr id="347" name="Rectangle 346">
              <a:extLst>
                <a:ext uri="{FF2B5EF4-FFF2-40B4-BE49-F238E27FC236}">
                  <a16:creationId xmlns:a16="http://schemas.microsoft.com/office/drawing/2014/main" id="{49C08362-5A73-4AB7-8811-DC216428D42D}"/>
                </a:ext>
              </a:extLst>
            </p:cNvPr>
            <p:cNvSpPr/>
            <p:nvPr/>
          </p:nvSpPr>
          <p:spPr>
            <a:xfrm>
              <a:off x="9695998" y="4682385"/>
              <a:ext cx="1729394" cy="246221"/>
            </a:xfrm>
            <a:prstGeom prst="rect">
              <a:avLst/>
            </a:prstGeom>
          </p:spPr>
          <p:txBody>
            <a:bodyPr wrap="square" lIns="0" tIns="0" rIns="0" bIns="0">
              <a:spAutoFit/>
            </a:bodyPr>
            <a:lstStyle/>
            <a:p>
              <a:pPr algn="ctr"/>
              <a:endParaRPr lang="en-US" sz="1600" i="1" dirty="0">
                <a:solidFill>
                  <a:srgbClr val="002060"/>
                </a:solidFill>
                <a:latin typeface="+mj-lt"/>
                <a:cs typeface="Segoe UI" panose="020B0502040204020203" pitchFamily="34" charset="0"/>
              </a:endParaRPr>
            </a:p>
          </p:txBody>
        </p:sp>
      </p:grpSp>
      <p:sp>
        <p:nvSpPr>
          <p:cNvPr id="341" name="Rectangle 340">
            <a:extLst>
              <a:ext uri="{FF2B5EF4-FFF2-40B4-BE49-F238E27FC236}">
                <a16:creationId xmlns:a16="http://schemas.microsoft.com/office/drawing/2014/main" id="{594EDD4C-FB3C-4D67-A0E0-448BE5307678}"/>
              </a:ext>
            </a:extLst>
          </p:cNvPr>
          <p:cNvSpPr/>
          <p:nvPr/>
        </p:nvSpPr>
        <p:spPr>
          <a:xfrm>
            <a:off x="1427304" y="2995229"/>
            <a:ext cx="1594604" cy="246221"/>
          </a:xfrm>
          <a:prstGeom prst="rect">
            <a:avLst/>
          </a:prstGeom>
        </p:spPr>
        <p:txBody>
          <a:bodyPr wrap="square" lIns="0" tIns="0" rIns="0" bIns="0">
            <a:spAutoFit/>
          </a:bodyPr>
          <a:lstStyle/>
          <a:p>
            <a:pPr algn="r"/>
            <a:endParaRPr lang="en-US" sz="1600" i="1" dirty="0">
              <a:solidFill>
                <a:srgbClr val="002060"/>
              </a:solidFill>
              <a:latin typeface="+mj-lt"/>
              <a:cs typeface="Segoe UI" panose="020B0502040204020203" pitchFamily="34" charset="0"/>
            </a:endParaRPr>
          </a:p>
        </p:txBody>
      </p:sp>
      <p:sp>
        <p:nvSpPr>
          <p:cNvPr id="2" name="TextBox 1">
            <a:extLst>
              <a:ext uri="{FF2B5EF4-FFF2-40B4-BE49-F238E27FC236}">
                <a16:creationId xmlns:a16="http://schemas.microsoft.com/office/drawing/2014/main" id="{94DCFA76-EC15-4DFB-8ED9-EF0F58CE663B}"/>
              </a:ext>
            </a:extLst>
          </p:cNvPr>
          <p:cNvSpPr txBox="1"/>
          <p:nvPr/>
        </p:nvSpPr>
        <p:spPr>
          <a:xfrm>
            <a:off x="166765" y="136147"/>
            <a:ext cx="5699284" cy="954107"/>
          </a:xfrm>
          <a:prstGeom prst="rect">
            <a:avLst/>
          </a:prstGeom>
          <a:noFill/>
        </p:spPr>
        <p:txBody>
          <a:bodyPr wrap="square" rtlCol="0">
            <a:spAutoFit/>
          </a:bodyPr>
          <a:lstStyle/>
          <a:p>
            <a:r>
              <a:rPr lang="en-US" sz="2800" dirty="0">
                <a:latin typeface="Adobe Gothic Std B" panose="020B0800000000000000" pitchFamily="34" charset="-128"/>
                <a:ea typeface="Adobe Gothic Std B" panose="020B0800000000000000" pitchFamily="34" charset="-128"/>
              </a:rPr>
              <a:t>Using strengths to envision </a:t>
            </a:r>
            <a:r>
              <a:rPr lang="en-US" sz="2800" i="1" dirty="0">
                <a:latin typeface="Adobe Gothic Std B" panose="020B0800000000000000" pitchFamily="34" charset="-128"/>
                <a:ea typeface="Adobe Gothic Std B" panose="020B0800000000000000" pitchFamily="34" charset="-128"/>
              </a:rPr>
              <a:t>what might be</a:t>
            </a:r>
          </a:p>
        </p:txBody>
      </p:sp>
      <p:sp>
        <p:nvSpPr>
          <p:cNvPr id="3" name="Thought Bubble: Cloud 2">
            <a:extLst>
              <a:ext uri="{FF2B5EF4-FFF2-40B4-BE49-F238E27FC236}">
                <a16:creationId xmlns:a16="http://schemas.microsoft.com/office/drawing/2014/main" id="{BE5B7661-7A79-427D-824F-EE1ABF175A44}"/>
              </a:ext>
            </a:extLst>
          </p:cNvPr>
          <p:cNvSpPr/>
          <p:nvPr/>
        </p:nvSpPr>
        <p:spPr>
          <a:xfrm>
            <a:off x="5829147" y="27206"/>
            <a:ext cx="3308443" cy="1910193"/>
          </a:xfrm>
          <a:prstGeom prst="cloudCallout">
            <a:avLst>
              <a:gd name="adj1" fmla="val -35962"/>
              <a:gd name="adj2" fmla="val 625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Guiding question:</a:t>
            </a:r>
          </a:p>
          <a:p>
            <a:pPr algn="ctr"/>
            <a:r>
              <a:rPr lang="en-US" dirty="0">
                <a:solidFill>
                  <a:schemeClr val="tx1"/>
                </a:solidFill>
              </a:rPr>
              <a:t>What might be possible if you used your strengths to the best of your ability?</a:t>
            </a:r>
          </a:p>
        </p:txBody>
      </p:sp>
      <p:sp>
        <p:nvSpPr>
          <p:cNvPr id="111" name="TextBox 110">
            <a:extLst>
              <a:ext uri="{FF2B5EF4-FFF2-40B4-BE49-F238E27FC236}">
                <a16:creationId xmlns:a16="http://schemas.microsoft.com/office/drawing/2014/main" id="{F07A232D-CE5E-46E9-8298-16629BBD1430}"/>
              </a:ext>
            </a:extLst>
          </p:cNvPr>
          <p:cNvSpPr txBox="1"/>
          <p:nvPr/>
        </p:nvSpPr>
        <p:spPr>
          <a:xfrm>
            <a:off x="135863" y="6275413"/>
            <a:ext cx="5542960" cy="538609"/>
          </a:xfrm>
          <a:prstGeom prst="rect">
            <a:avLst/>
          </a:prstGeom>
          <a:noFill/>
        </p:spPr>
        <p:txBody>
          <a:bodyPr wrap="square" rtlCol="0">
            <a:spAutoFit/>
          </a:bodyPr>
          <a:lstStyle/>
          <a:p>
            <a:r>
              <a:rPr lang="en-US" sz="1100" b="1" dirty="0">
                <a:latin typeface="Century Schoolbook" panose="02040604050505020304" pitchFamily="18" charset="0"/>
              </a:rPr>
              <a:t>https://www.viacharacter.org/</a:t>
            </a:r>
          </a:p>
          <a:p>
            <a:endParaRPr lang="en-US" dirty="0"/>
          </a:p>
        </p:txBody>
      </p:sp>
      <p:sp>
        <p:nvSpPr>
          <p:cNvPr id="31" name="Rectangle 30">
            <a:extLst>
              <a:ext uri="{FF2B5EF4-FFF2-40B4-BE49-F238E27FC236}">
                <a16:creationId xmlns:a16="http://schemas.microsoft.com/office/drawing/2014/main" id="{F0017058-C0DE-40CC-A288-88C4DADFA5C2}"/>
              </a:ext>
            </a:extLst>
          </p:cNvPr>
          <p:cNvSpPr/>
          <p:nvPr/>
        </p:nvSpPr>
        <p:spPr>
          <a:xfrm>
            <a:off x="7649816" y="2120188"/>
            <a:ext cx="3145232" cy="1815882"/>
          </a:xfrm>
          <a:prstGeom prst="rect">
            <a:avLst/>
          </a:prstGeom>
        </p:spPr>
        <p:txBody>
          <a:bodyPr wrap="square">
            <a:spAutoFit/>
          </a:bodyPr>
          <a:lstStyle/>
          <a:p>
            <a:pPr lvl="0"/>
            <a:r>
              <a:rPr lang="en-US" sz="1400" b="1" dirty="0"/>
              <a:t>Gratitude:</a:t>
            </a:r>
          </a:p>
          <a:p>
            <a:pPr lvl="0"/>
            <a:r>
              <a:rPr lang="en-US" sz="1400" dirty="0"/>
              <a:t>“Gratitude will help me long term by making sure that people know I recognize the effort they give to me; gratitude to my teachers and my classmates help me to stay positive (and to be known as a positive and easy to work with person).”</a:t>
            </a:r>
          </a:p>
        </p:txBody>
      </p:sp>
      <p:sp>
        <p:nvSpPr>
          <p:cNvPr id="32" name="Rectangle 31">
            <a:extLst>
              <a:ext uri="{FF2B5EF4-FFF2-40B4-BE49-F238E27FC236}">
                <a16:creationId xmlns:a16="http://schemas.microsoft.com/office/drawing/2014/main" id="{2FF87AA4-3A56-4B5D-9940-E005BDDA8253}"/>
              </a:ext>
            </a:extLst>
          </p:cNvPr>
          <p:cNvSpPr/>
          <p:nvPr/>
        </p:nvSpPr>
        <p:spPr>
          <a:xfrm>
            <a:off x="3387536" y="2487324"/>
            <a:ext cx="3127149" cy="1169551"/>
          </a:xfrm>
          <a:prstGeom prst="rect">
            <a:avLst/>
          </a:prstGeom>
        </p:spPr>
        <p:txBody>
          <a:bodyPr wrap="square">
            <a:spAutoFit/>
          </a:bodyPr>
          <a:lstStyle/>
          <a:p>
            <a:pPr lvl="0"/>
            <a:r>
              <a:rPr lang="en-US" sz="1400" b="1" dirty="0"/>
              <a:t>Perseverance: “</a:t>
            </a:r>
            <a:r>
              <a:rPr lang="en-US" sz="1400" dirty="0"/>
              <a:t>This is an important strength because it helps me get ready for the real world: you need to focus energy into something if you want to complete it well”</a:t>
            </a:r>
          </a:p>
        </p:txBody>
      </p:sp>
      <p:sp>
        <p:nvSpPr>
          <p:cNvPr id="39" name="Rectangle 38">
            <a:extLst>
              <a:ext uri="{FF2B5EF4-FFF2-40B4-BE49-F238E27FC236}">
                <a16:creationId xmlns:a16="http://schemas.microsoft.com/office/drawing/2014/main" id="{D111CC74-E01C-4F20-AEAB-AA80094D98C4}"/>
              </a:ext>
            </a:extLst>
          </p:cNvPr>
          <p:cNvSpPr/>
          <p:nvPr/>
        </p:nvSpPr>
        <p:spPr>
          <a:xfrm>
            <a:off x="261826" y="2346965"/>
            <a:ext cx="3145232" cy="2031325"/>
          </a:xfrm>
          <a:prstGeom prst="rect">
            <a:avLst/>
          </a:prstGeom>
        </p:spPr>
        <p:txBody>
          <a:bodyPr wrap="square">
            <a:spAutoFit/>
          </a:bodyPr>
          <a:lstStyle/>
          <a:p>
            <a:pPr lvl="0"/>
            <a:r>
              <a:rPr lang="en-US" sz="1400" b="1" dirty="0"/>
              <a:t>Love:</a:t>
            </a:r>
          </a:p>
          <a:p>
            <a:pPr lvl="0"/>
            <a:r>
              <a:rPr lang="en-US" sz="1400" dirty="0"/>
              <a:t>“Golden Rule: treat others how you would like to be treated.</a:t>
            </a:r>
          </a:p>
          <a:p>
            <a:pPr lvl="0"/>
            <a:r>
              <a:rPr lang="en-US" sz="1400" dirty="0"/>
              <a:t>There might be a few cases where I might make a wrong assumption of how people are feeling, but I always want to help, because that is the right thing to do.”</a:t>
            </a:r>
          </a:p>
          <a:p>
            <a:pPr lvl="0"/>
            <a:endParaRPr lang="en-US" sz="1400" dirty="0"/>
          </a:p>
        </p:txBody>
      </p:sp>
      <p:sp>
        <p:nvSpPr>
          <p:cNvPr id="40" name="Rectangle 39">
            <a:extLst>
              <a:ext uri="{FF2B5EF4-FFF2-40B4-BE49-F238E27FC236}">
                <a16:creationId xmlns:a16="http://schemas.microsoft.com/office/drawing/2014/main" id="{BD92B90C-33CE-4BC2-ACCE-ED063EA1E95C}"/>
              </a:ext>
            </a:extLst>
          </p:cNvPr>
          <p:cNvSpPr/>
          <p:nvPr/>
        </p:nvSpPr>
        <p:spPr>
          <a:xfrm>
            <a:off x="1493649" y="4753779"/>
            <a:ext cx="3127149" cy="1600438"/>
          </a:xfrm>
          <a:prstGeom prst="rect">
            <a:avLst/>
          </a:prstGeom>
        </p:spPr>
        <p:txBody>
          <a:bodyPr wrap="square">
            <a:spAutoFit/>
          </a:bodyPr>
          <a:lstStyle/>
          <a:p>
            <a:pPr lvl="0"/>
            <a:r>
              <a:rPr lang="en-US" sz="1400" b="1" dirty="0"/>
              <a:t>Hope: “</a:t>
            </a:r>
            <a:r>
              <a:rPr lang="en-US" sz="1400" dirty="0"/>
              <a:t>Hope is important because having a better outlook on life can affect your mental health in positive ways</a:t>
            </a:r>
          </a:p>
          <a:p>
            <a:pPr lvl="0"/>
            <a:r>
              <a:rPr lang="en-US" sz="1400" dirty="0"/>
              <a:t>There is a comfort in knowing everything will turn out okay in the end.”</a:t>
            </a:r>
          </a:p>
          <a:p>
            <a:pPr lvl="0"/>
            <a:endParaRPr lang="en-US" sz="1400" dirty="0"/>
          </a:p>
        </p:txBody>
      </p:sp>
      <p:sp>
        <p:nvSpPr>
          <p:cNvPr id="42" name="Rectangle 41">
            <a:extLst>
              <a:ext uri="{FF2B5EF4-FFF2-40B4-BE49-F238E27FC236}">
                <a16:creationId xmlns:a16="http://schemas.microsoft.com/office/drawing/2014/main" id="{7345D04E-0DE7-4365-BD19-08FFFCDC5BEA}"/>
              </a:ext>
            </a:extLst>
          </p:cNvPr>
          <p:cNvSpPr/>
          <p:nvPr/>
        </p:nvSpPr>
        <p:spPr>
          <a:xfrm>
            <a:off x="7883430" y="4270532"/>
            <a:ext cx="3145232" cy="2462213"/>
          </a:xfrm>
          <a:prstGeom prst="rect">
            <a:avLst/>
          </a:prstGeom>
        </p:spPr>
        <p:txBody>
          <a:bodyPr wrap="square">
            <a:spAutoFit/>
          </a:bodyPr>
          <a:lstStyle/>
          <a:p>
            <a:pPr lvl="0"/>
            <a:r>
              <a:rPr lang="en-US" sz="1400" b="1" dirty="0"/>
              <a:t>Social Intelligence:</a:t>
            </a:r>
          </a:p>
          <a:p>
            <a:pPr lvl="0"/>
            <a:r>
              <a:rPr lang="en-US" sz="1400" dirty="0"/>
              <a:t>“This strength has grown since my high school years, and as I get into the upper years of high school, I am forming more bonds with people and taking risks to try new activities.</a:t>
            </a:r>
          </a:p>
          <a:p>
            <a:pPr lvl="0"/>
            <a:r>
              <a:rPr lang="en-US" sz="1400" dirty="0"/>
              <a:t>I focused on improving it because of the expectations in the school setting – such as collaborating on </a:t>
            </a:r>
            <a:r>
              <a:rPr lang="en-US" sz="1400"/>
              <a:t>group projects, </a:t>
            </a:r>
            <a:r>
              <a:rPr lang="en-US" sz="1400" dirty="0"/>
              <a:t>knowing what skills I would need to be successful.”</a:t>
            </a:r>
          </a:p>
        </p:txBody>
      </p:sp>
      <p:pic>
        <p:nvPicPr>
          <p:cNvPr id="5" name="Picture 4">
            <a:extLst>
              <a:ext uri="{FF2B5EF4-FFF2-40B4-BE49-F238E27FC236}">
                <a16:creationId xmlns:a16="http://schemas.microsoft.com/office/drawing/2014/main" id="{3534AF09-BEB6-464B-83BE-CC6E4AB5346C}"/>
              </a:ext>
            </a:extLst>
          </p:cNvPr>
          <p:cNvPicPr>
            <a:picLocks noChangeAspect="1"/>
          </p:cNvPicPr>
          <p:nvPr/>
        </p:nvPicPr>
        <p:blipFill>
          <a:blip r:embed="rId8"/>
          <a:stretch>
            <a:fillRect/>
          </a:stretch>
        </p:blipFill>
        <p:spPr>
          <a:xfrm>
            <a:off x="4764844" y="3690598"/>
            <a:ext cx="2083918" cy="2723207"/>
          </a:xfrm>
          <a:prstGeom prst="rect">
            <a:avLst/>
          </a:prstGeom>
        </p:spPr>
      </p:pic>
    </p:spTree>
    <p:extLst>
      <p:ext uri="{BB962C8B-B14F-4D97-AF65-F5344CB8AC3E}">
        <p14:creationId xmlns:p14="http://schemas.microsoft.com/office/powerpoint/2010/main" val="18697369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Google Shape;686;p34"/>
          <p:cNvSpPr txBox="1">
            <a:spLocks noGrp="1"/>
          </p:cNvSpPr>
          <p:nvPr>
            <p:ph type="title"/>
          </p:nvPr>
        </p:nvSpPr>
        <p:spPr>
          <a:xfrm>
            <a:off x="3305200" y="1907588"/>
            <a:ext cx="5581500" cy="8967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 sz="6000"/>
              <a:t>Thank you!</a:t>
            </a:r>
            <a:endParaRPr sz="6000"/>
          </a:p>
        </p:txBody>
      </p:sp>
      <p:sp>
        <p:nvSpPr>
          <p:cNvPr id="693" name="Google Shape;693;p34"/>
          <p:cNvSpPr txBox="1">
            <a:spLocks noGrp="1"/>
          </p:cNvSpPr>
          <p:nvPr>
            <p:ph type="body" idx="1"/>
          </p:nvPr>
        </p:nvSpPr>
        <p:spPr>
          <a:xfrm>
            <a:off x="3305300" y="2965613"/>
            <a:ext cx="5581500" cy="164658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US" b="1" dirty="0"/>
              <a:t>Next Session: Wednesday, May 14</a:t>
            </a:r>
            <a:r>
              <a:rPr lang="en-US" b="1" baseline="30000" dirty="0"/>
              <a:t>th</a:t>
            </a:r>
            <a:r>
              <a:rPr lang="en-US" b="1" dirty="0"/>
              <a:t> </a:t>
            </a:r>
          </a:p>
          <a:p>
            <a:pPr marL="0" lvl="0" indent="0" algn="ctr" rtl="0">
              <a:spcBef>
                <a:spcPts val="0"/>
              </a:spcBef>
              <a:spcAft>
                <a:spcPts val="0"/>
              </a:spcAft>
              <a:buNone/>
            </a:pPr>
            <a:endParaRPr lang="en-US" b="1" dirty="0"/>
          </a:p>
          <a:p>
            <a:pPr marL="0" lvl="0" indent="0" algn="ctr" rtl="0">
              <a:spcBef>
                <a:spcPts val="0"/>
              </a:spcBef>
              <a:spcAft>
                <a:spcPts val="0"/>
              </a:spcAft>
              <a:buNone/>
            </a:pPr>
            <a:r>
              <a:rPr lang="en" b="1" dirty="0"/>
              <a:t>Do you have any questions?</a:t>
            </a:r>
            <a:endParaRPr b="1" dirty="0"/>
          </a:p>
          <a:p>
            <a:pPr marL="0" lvl="0" indent="0" algn="ctr" rtl="0">
              <a:spcBef>
                <a:spcPts val="0"/>
              </a:spcBef>
              <a:spcAft>
                <a:spcPts val="0"/>
              </a:spcAft>
              <a:buNone/>
            </a:pPr>
            <a:endParaRPr dirty="0"/>
          </a:p>
          <a:p>
            <a:pPr marL="0" lvl="0" indent="0" algn="ctr" rtl="0">
              <a:spcBef>
                <a:spcPts val="0"/>
              </a:spcBef>
              <a:spcAft>
                <a:spcPts val="0"/>
              </a:spcAft>
              <a:buNone/>
            </a:pPr>
            <a:r>
              <a:rPr lang="en-US" dirty="0"/>
              <a:t>hagblom@unbc.ca</a:t>
            </a:r>
            <a:endParaRPr dirty="0"/>
          </a:p>
        </p:txBody>
      </p:sp>
      <p:grpSp>
        <p:nvGrpSpPr>
          <p:cNvPr id="694" name="Google Shape;694;p34"/>
          <p:cNvGrpSpPr/>
          <p:nvPr/>
        </p:nvGrpSpPr>
        <p:grpSpPr>
          <a:xfrm>
            <a:off x="-322662" y="4256050"/>
            <a:ext cx="2404784" cy="3129262"/>
            <a:chOff x="-322662" y="4256050"/>
            <a:chExt cx="2404784" cy="3129262"/>
          </a:xfrm>
        </p:grpSpPr>
        <p:sp>
          <p:nvSpPr>
            <p:cNvPr id="695" name="Google Shape;695;p34"/>
            <p:cNvSpPr/>
            <p:nvPr/>
          </p:nvSpPr>
          <p:spPr>
            <a:xfrm rot="901995">
              <a:off x="7258" y="4434973"/>
              <a:ext cx="1745305" cy="2771415"/>
            </a:xfrm>
            <a:custGeom>
              <a:avLst/>
              <a:gdLst/>
              <a:ahLst/>
              <a:cxnLst/>
              <a:rect l="l" t="t" r="r" b="b"/>
              <a:pathLst>
                <a:path w="3852738" h="6117861" extrusionOk="0">
                  <a:moveTo>
                    <a:pt x="3144901" y="1667"/>
                  </a:moveTo>
                  <a:cubicBezTo>
                    <a:pt x="3063207" y="16374"/>
                    <a:pt x="3050302" y="127441"/>
                    <a:pt x="3044201" y="178046"/>
                  </a:cubicBezTo>
                  <a:cubicBezTo>
                    <a:pt x="3025187" y="335706"/>
                    <a:pt x="3082804" y="527583"/>
                    <a:pt x="3114549" y="618371"/>
                  </a:cubicBezTo>
                  <a:cubicBezTo>
                    <a:pt x="3100913" y="636005"/>
                    <a:pt x="3092287" y="647096"/>
                    <a:pt x="3083788" y="658226"/>
                  </a:cubicBezTo>
                  <a:cubicBezTo>
                    <a:pt x="3016675" y="746369"/>
                    <a:pt x="2942342" y="846125"/>
                    <a:pt x="2863006" y="955706"/>
                  </a:cubicBezTo>
                  <a:cubicBezTo>
                    <a:pt x="2806836" y="1033280"/>
                    <a:pt x="2815308" y="1030172"/>
                    <a:pt x="2759929" y="1109341"/>
                  </a:cubicBezTo>
                  <a:cubicBezTo>
                    <a:pt x="2771314" y="1073618"/>
                    <a:pt x="2900283" y="525058"/>
                    <a:pt x="2683399" y="520497"/>
                  </a:cubicBezTo>
                  <a:cubicBezTo>
                    <a:pt x="2670949" y="520236"/>
                    <a:pt x="2660086" y="522071"/>
                    <a:pt x="2650509" y="525467"/>
                  </a:cubicBezTo>
                  <a:cubicBezTo>
                    <a:pt x="2583516" y="549282"/>
                    <a:pt x="2582297" y="654021"/>
                    <a:pt x="2580978" y="716499"/>
                  </a:cubicBezTo>
                  <a:cubicBezTo>
                    <a:pt x="2577274" y="892878"/>
                    <a:pt x="2668893" y="1189407"/>
                    <a:pt x="2678456" y="1220080"/>
                  </a:cubicBezTo>
                  <a:cubicBezTo>
                    <a:pt x="2591988" y="1344375"/>
                    <a:pt x="2541169" y="1426309"/>
                    <a:pt x="2458451" y="1553014"/>
                  </a:cubicBezTo>
                  <a:cubicBezTo>
                    <a:pt x="2476983" y="1490402"/>
                    <a:pt x="2481550" y="1397102"/>
                    <a:pt x="2483050" y="1373870"/>
                  </a:cubicBezTo>
                  <a:cubicBezTo>
                    <a:pt x="2493190" y="1216732"/>
                    <a:pt x="2496204" y="1068220"/>
                    <a:pt x="2378459" y="945418"/>
                  </a:cubicBezTo>
                  <a:cubicBezTo>
                    <a:pt x="2337472" y="902670"/>
                    <a:pt x="2259670" y="851864"/>
                    <a:pt x="2197412" y="878600"/>
                  </a:cubicBezTo>
                  <a:cubicBezTo>
                    <a:pt x="2130493" y="907338"/>
                    <a:pt x="2120460" y="1011327"/>
                    <a:pt x="2136219" y="1069412"/>
                  </a:cubicBezTo>
                  <a:cubicBezTo>
                    <a:pt x="2171373" y="1198924"/>
                    <a:pt x="2249577" y="1245141"/>
                    <a:pt x="2307796" y="1367962"/>
                  </a:cubicBezTo>
                  <a:cubicBezTo>
                    <a:pt x="2329087" y="1412888"/>
                    <a:pt x="2384045" y="1588925"/>
                    <a:pt x="2401411" y="1628546"/>
                  </a:cubicBezTo>
                  <a:cubicBezTo>
                    <a:pt x="2337271" y="1727418"/>
                    <a:pt x="2274089" y="1826404"/>
                    <a:pt x="2213385" y="1925684"/>
                  </a:cubicBezTo>
                  <a:cubicBezTo>
                    <a:pt x="2187044" y="1968761"/>
                    <a:pt x="2162874" y="2010806"/>
                    <a:pt x="2137672" y="2053253"/>
                  </a:cubicBezTo>
                  <a:cubicBezTo>
                    <a:pt x="2143258" y="2029913"/>
                    <a:pt x="2148890" y="2006446"/>
                    <a:pt x="2151723" y="1982135"/>
                  </a:cubicBezTo>
                  <a:cubicBezTo>
                    <a:pt x="2170496" y="1820979"/>
                    <a:pt x="2120755" y="1722683"/>
                    <a:pt x="2041707" y="1569852"/>
                  </a:cubicBezTo>
                  <a:cubicBezTo>
                    <a:pt x="1997445" y="1484280"/>
                    <a:pt x="1856554" y="1338803"/>
                    <a:pt x="1750684" y="1353992"/>
                  </a:cubicBezTo>
                  <a:cubicBezTo>
                    <a:pt x="1735555" y="1356169"/>
                    <a:pt x="1720928" y="1361466"/>
                    <a:pt x="1707621" y="1370822"/>
                  </a:cubicBezTo>
                  <a:cubicBezTo>
                    <a:pt x="1609847" y="1439724"/>
                    <a:pt x="1644117" y="1553088"/>
                    <a:pt x="1702303" y="1615058"/>
                  </a:cubicBezTo>
                  <a:cubicBezTo>
                    <a:pt x="1815360" y="1735481"/>
                    <a:pt x="1850708" y="1755781"/>
                    <a:pt x="1939982" y="1892117"/>
                  </a:cubicBezTo>
                  <a:cubicBezTo>
                    <a:pt x="2004135" y="1990098"/>
                    <a:pt x="2041158" y="2128658"/>
                    <a:pt x="2056582" y="2190849"/>
                  </a:cubicBezTo>
                  <a:cubicBezTo>
                    <a:pt x="1962137" y="2355474"/>
                    <a:pt x="1894521" y="2484357"/>
                    <a:pt x="1819773" y="2637255"/>
                  </a:cubicBezTo>
                  <a:cubicBezTo>
                    <a:pt x="1812071" y="2459034"/>
                    <a:pt x="1771472" y="2224918"/>
                    <a:pt x="1716160" y="2101105"/>
                  </a:cubicBezTo>
                  <a:cubicBezTo>
                    <a:pt x="1659903" y="1975203"/>
                    <a:pt x="1554703" y="1898594"/>
                    <a:pt x="1477480" y="1924458"/>
                  </a:cubicBezTo>
                  <a:cubicBezTo>
                    <a:pt x="1451739" y="1933078"/>
                    <a:pt x="1429201" y="1953116"/>
                    <a:pt x="1412538" y="1986488"/>
                  </a:cubicBezTo>
                  <a:cubicBezTo>
                    <a:pt x="1326252" y="2159151"/>
                    <a:pt x="1557548" y="2385123"/>
                    <a:pt x="1641157" y="2516436"/>
                  </a:cubicBezTo>
                  <a:cubicBezTo>
                    <a:pt x="1660820" y="2547324"/>
                    <a:pt x="1768385" y="2739475"/>
                    <a:pt x="1768385" y="2739475"/>
                  </a:cubicBezTo>
                  <a:cubicBezTo>
                    <a:pt x="1768385" y="2739475"/>
                    <a:pt x="1602172" y="3119170"/>
                    <a:pt x="1559805" y="3246860"/>
                  </a:cubicBezTo>
                  <a:cubicBezTo>
                    <a:pt x="1520250" y="3366025"/>
                    <a:pt x="1475290" y="3506902"/>
                    <a:pt x="1432360" y="3639561"/>
                  </a:cubicBezTo>
                  <a:cubicBezTo>
                    <a:pt x="1435396" y="3547521"/>
                    <a:pt x="1436934" y="3454241"/>
                    <a:pt x="1433299" y="3414988"/>
                  </a:cubicBezTo>
                  <a:cubicBezTo>
                    <a:pt x="1411950" y="3184321"/>
                    <a:pt x="1409492" y="3007165"/>
                    <a:pt x="1340151" y="2775219"/>
                  </a:cubicBezTo>
                  <a:cubicBezTo>
                    <a:pt x="1275572" y="2559212"/>
                    <a:pt x="1145642" y="2375754"/>
                    <a:pt x="963931" y="2434174"/>
                  </a:cubicBezTo>
                  <a:cubicBezTo>
                    <a:pt x="921998" y="2447655"/>
                    <a:pt x="877358" y="2474090"/>
                    <a:pt x="830044" y="2515881"/>
                  </a:cubicBezTo>
                  <a:cubicBezTo>
                    <a:pt x="530445" y="2780704"/>
                    <a:pt x="995227" y="3158081"/>
                    <a:pt x="1123535" y="3402719"/>
                  </a:cubicBezTo>
                  <a:cubicBezTo>
                    <a:pt x="1220933" y="3588421"/>
                    <a:pt x="1316777" y="3748385"/>
                    <a:pt x="1371372" y="3827252"/>
                  </a:cubicBezTo>
                  <a:cubicBezTo>
                    <a:pt x="1371451" y="3827366"/>
                    <a:pt x="1371425" y="3827573"/>
                    <a:pt x="1371478" y="3827600"/>
                  </a:cubicBezTo>
                  <a:cubicBezTo>
                    <a:pt x="1359306" y="3865594"/>
                    <a:pt x="1348772" y="3896321"/>
                    <a:pt x="1336368" y="3935259"/>
                  </a:cubicBezTo>
                  <a:cubicBezTo>
                    <a:pt x="1323111" y="3976876"/>
                    <a:pt x="1309670" y="4019048"/>
                    <a:pt x="1296213" y="4061636"/>
                  </a:cubicBezTo>
                  <a:cubicBezTo>
                    <a:pt x="1209864" y="4334208"/>
                    <a:pt x="1136316" y="4547249"/>
                    <a:pt x="1047501" y="4835566"/>
                  </a:cubicBezTo>
                  <a:cubicBezTo>
                    <a:pt x="1021243" y="4725530"/>
                    <a:pt x="954571" y="4590714"/>
                    <a:pt x="928617" y="4459983"/>
                  </a:cubicBezTo>
                  <a:cubicBezTo>
                    <a:pt x="856621" y="4097567"/>
                    <a:pt x="571389" y="2878953"/>
                    <a:pt x="230732" y="2952924"/>
                  </a:cubicBezTo>
                  <a:cubicBezTo>
                    <a:pt x="219743" y="2955308"/>
                    <a:pt x="208531" y="2958951"/>
                    <a:pt x="197434" y="2964129"/>
                  </a:cubicBezTo>
                  <a:cubicBezTo>
                    <a:pt x="-84929" y="3095120"/>
                    <a:pt x="-104211" y="3619798"/>
                    <a:pt x="403581" y="4217033"/>
                  </a:cubicBezTo>
                  <a:cubicBezTo>
                    <a:pt x="738483" y="4610940"/>
                    <a:pt x="967576" y="4901533"/>
                    <a:pt x="1016707" y="4964154"/>
                  </a:cubicBezTo>
                  <a:cubicBezTo>
                    <a:pt x="967362" y="5124553"/>
                    <a:pt x="918713" y="5277318"/>
                    <a:pt x="869694" y="5438789"/>
                  </a:cubicBezTo>
                  <a:cubicBezTo>
                    <a:pt x="819917" y="5602738"/>
                    <a:pt x="682433" y="6060898"/>
                    <a:pt x="681869" y="6062907"/>
                  </a:cubicBezTo>
                  <a:cubicBezTo>
                    <a:pt x="675144" y="6085610"/>
                    <a:pt x="688243" y="6109252"/>
                    <a:pt x="710909" y="6116083"/>
                  </a:cubicBezTo>
                  <a:cubicBezTo>
                    <a:pt x="733566" y="6122780"/>
                    <a:pt x="757392" y="6109988"/>
                    <a:pt x="764143" y="6087352"/>
                  </a:cubicBezTo>
                  <a:cubicBezTo>
                    <a:pt x="764718" y="6085409"/>
                    <a:pt x="901997" y="5627651"/>
                    <a:pt x="951722" y="5463702"/>
                  </a:cubicBezTo>
                  <a:cubicBezTo>
                    <a:pt x="978415" y="5375767"/>
                    <a:pt x="1005031" y="5293123"/>
                    <a:pt x="1031846" y="5205255"/>
                  </a:cubicBezTo>
                  <a:cubicBezTo>
                    <a:pt x="1148963" y="5183890"/>
                    <a:pt x="2354844" y="4963550"/>
                    <a:pt x="2547545" y="4888742"/>
                  </a:cubicBezTo>
                  <a:cubicBezTo>
                    <a:pt x="2672007" y="4840454"/>
                    <a:pt x="2844950" y="4792033"/>
                    <a:pt x="2786470" y="4608328"/>
                  </a:cubicBezTo>
                  <a:cubicBezTo>
                    <a:pt x="2732805" y="4439757"/>
                    <a:pt x="2404967" y="4435672"/>
                    <a:pt x="2193561" y="4506262"/>
                  </a:cubicBezTo>
                  <a:cubicBezTo>
                    <a:pt x="1876807" y="4611944"/>
                    <a:pt x="1246929" y="4953504"/>
                    <a:pt x="1061623" y="5078074"/>
                  </a:cubicBezTo>
                  <a:cubicBezTo>
                    <a:pt x="1142249" y="4814536"/>
                    <a:pt x="1205183" y="4642484"/>
                    <a:pt x="1284853" y="4388322"/>
                  </a:cubicBezTo>
                  <a:cubicBezTo>
                    <a:pt x="1284903" y="4388188"/>
                    <a:pt x="1285061" y="4388055"/>
                    <a:pt x="1285098" y="4387854"/>
                  </a:cubicBezTo>
                  <a:cubicBezTo>
                    <a:pt x="1436969" y="4303468"/>
                    <a:pt x="1909938" y="4086892"/>
                    <a:pt x="2210344" y="3972348"/>
                  </a:cubicBezTo>
                  <a:cubicBezTo>
                    <a:pt x="2548978" y="3843339"/>
                    <a:pt x="3156976" y="3884413"/>
                    <a:pt x="3033626" y="3476054"/>
                  </a:cubicBezTo>
                  <a:cubicBezTo>
                    <a:pt x="2971549" y="3270562"/>
                    <a:pt x="2576979" y="3260121"/>
                    <a:pt x="2214055" y="3364840"/>
                  </a:cubicBezTo>
                  <a:cubicBezTo>
                    <a:pt x="2162211" y="3379794"/>
                    <a:pt x="2111071" y="3397174"/>
                    <a:pt x="2061578" y="3416629"/>
                  </a:cubicBezTo>
                  <a:cubicBezTo>
                    <a:pt x="1734015" y="3545230"/>
                    <a:pt x="1529548" y="3786774"/>
                    <a:pt x="1405196" y="4001207"/>
                  </a:cubicBezTo>
                  <a:cubicBezTo>
                    <a:pt x="1409436" y="3987872"/>
                    <a:pt x="1413704" y="3974264"/>
                    <a:pt x="1417907" y="3961063"/>
                  </a:cubicBezTo>
                  <a:cubicBezTo>
                    <a:pt x="1497096" y="3712481"/>
                    <a:pt x="1571720" y="3482417"/>
                    <a:pt x="1640963" y="3273924"/>
                  </a:cubicBezTo>
                  <a:cubicBezTo>
                    <a:pt x="1661155" y="3213086"/>
                    <a:pt x="1684240" y="3150145"/>
                    <a:pt x="1709724" y="3085416"/>
                  </a:cubicBezTo>
                  <a:cubicBezTo>
                    <a:pt x="1835800" y="3057254"/>
                    <a:pt x="2274591" y="2961048"/>
                    <a:pt x="2612535" y="2938411"/>
                  </a:cubicBezTo>
                  <a:cubicBezTo>
                    <a:pt x="2918473" y="2917918"/>
                    <a:pt x="3338405" y="3070475"/>
                    <a:pt x="3339530" y="2748222"/>
                  </a:cubicBezTo>
                  <a:cubicBezTo>
                    <a:pt x="3340173" y="2563397"/>
                    <a:pt x="3041040" y="2529309"/>
                    <a:pt x="2716604" y="2578373"/>
                  </a:cubicBezTo>
                  <a:cubicBezTo>
                    <a:pt x="2649397" y="2588533"/>
                    <a:pt x="2581708" y="2604238"/>
                    <a:pt x="2514541" y="2624122"/>
                  </a:cubicBezTo>
                  <a:cubicBezTo>
                    <a:pt x="2199461" y="2717401"/>
                    <a:pt x="1929735" y="2829219"/>
                    <a:pt x="1768988" y="2940440"/>
                  </a:cubicBezTo>
                  <a:cubicBezTo>
                    <a:pt x="1787405" y="2896125"/>
                    <a:pt x="1920835" y="2618550"/>
                    <a:pt x="1992850" y="2483298"/>
                  </a:cubicBezTo>
                  <a:cubicBezTo>
                    <a:pt x="2079259" y="2462925"/>
                    <a:pt x="2240281" y="2426412"/>
                    <a:pt x="2432198" y="2398344"/>
                  </a:cubicBezTo>
                  <a:cubicBezTo>
                    <a:pt x="2694168" y="2360029"/>
                    <a:pt x="2977777" y="2356292"/>
                    <a:pt x="2953848" y="2186127"/>
                  </a:cubicBezTo>
                  <a:cubicBezTo>
                    <a:pt x="2926329" y="1990487"/>
                    <a:pt x="2647803" y="2046288"/>
                    <a:pt x="2416834" y="2128638"/>
                  </a:cubicBezTo>
                  <a:cubicBezTo>
                    <a:pt x="2273292" y="2179825"/>
                    <a:pt x="2170502" y="2240549"/>
                    <a:pt x="2094729" y="2298152"/>
                  </a:cubicBezTo>
                  <a:cubicBezTo>
                    <a:pt x="2155159" y="2190970"/>
                    <a:pt x="2218173" y="2082219"/>
                    <a:pt x="2286519" y="1970462"/>
                  </a:cubicBezTo>
                  <a:cubicBezTo>
                    <a:pt x="2323595" y="1909825"/>
                    <a:pt x="2362031" y="1849148"/>
                    <a:pt x="2400453" y="1788558"/>
                  </a:cubicBezTo>
                  <a:cubicBezTo>
                    <a:pt x="2463400" y="1770341"/>
                    <a:pt x="2694603" y="1704681"/>
                    <a:pt x="2790127" y="1704848"/>
                  </a:cubicBezTo>
                  <a:cubicBezTo>
                    <a:pt x="2957391" y="1705170"/>
                    <a:pt x="3123871" y="1718471"/>
                    <a:pt x="3135672" y="1593975"/>
                  </a:cubicBezTo>
                  <a:cubicBezTo>
                    <a:pt x="3147325" y="1471033"/>
                    <a:pt x="2987937" y="1440929"/>
                    <a:pt x="2802101" y="1499102"/>
                  </a:cubicBezTo>
                  <a:cubicBezTo>
                    <a:pt x="2686580" y="1535260"/>
                    <a:pt x="2535021" y="1626698"/>
                    <a:pt x="2450756" y="1696021"/>
                  </a:cubicBezTo>
                  <a:cubicBezTo>
                    <a:pt x="2542776" y="1552298"/>
                    <a:pt x="2617679" y="1458309"/>
                    <a:pt x="2715043" y="1317157"/>
                  </a:cubicBezTo>
                  <a:cubicBezTo>
                    <a:pt x="2784936" y="1295559"/>
                    <a:pt x="2897825" y="1267691"/>
                    <a:pt x="3021584" y="1271944"/>
                  </a:cubicBezTo>
                  <a:cubicBezTo>
                    <a:pt x="3158938" y="1276672"/>
                    <a:pt x="3293051" y="1254705"/>
                    <a:pt x="3277701" y="1152163"/>
                  </a:cubicBezTo>
                  <a:cubicBezTo>
                    <a:pt x="3258386" y="1023107"/>
                    <a:pt x="3080748" y="1046775"/>
                    <a:pt x="2940668" y="1097694"/>
                  </a:cubicBezTo>
                  <a:cubicBezTo>
                    <a:pt x="2898743" y="1112937"/>
                    <a:pt x="2852960" y="1146437"/>
                    <a:pt x="2808645" y="1183044"/>
                  </a:cubicBezTo>
                  <a:cubicBezTo>
                    <a:pt x="2850127" y="1124195"/>
                    <a:pt x="2890505" y="1063692"/>
                    <a:pt x="2932403" y="1005815"/>
                  </a:cubicBezTo>
                  <a:cubicBezTo>
                    <a:pt x="2954062" y="975898"/>
                    <a:pt x="2971790" y="952986"/>
                    <a:pt x="2992685" y="924557"/>
                  </a:cubicBezTo>
                  <a:cubicBezTo>
                    <a:pt x="3069804" y="938942"/>
                    <a:pt x="3540040" y="1019785"/>
                    <a:pt x="3591173" y="846554"/>
                  </a:cubicBezTo>
                  <a:cubicBezTo>
                    <a:pt x="3621612" y="743422"/>
                    <a:pt x="3476429" y="678566"/>
                    <a:pt x="3344118" y="724402"/>
                  </a:cubicBezTo>
                  <a:cubicBezTo>
                    <a:pt x="3236553" y="761672"/>
                    <a:pt x="3102962" y="819845"/>
                    <a:pt x="3035755" y="859479"/>
                  </a:cubicBezTo>
                  <a:cubicBezTo>
                    <a:pt x="3080600" y="798815"/>
                    <a:pt x="3112024" y="762436"/>
                    <a:pt x="3152100" y="709809"/>
                  </a:cubicBezTo>
                  <a:cubicBezTo>
                    <a:pt x="3175434" y="679169"/>
                    <a:pt x="3236613" y="597690"/>
                    <a:pt x="3237685" y="597221"/>
                  </a:cubicBezTo>
                  <a:cubicBezTo>
                    <a:pt x="3298570" y="570392"/>
                    <a:pt x="3458286" y="548853"/>
                    <a:pt x="3594857" y="493722"/>
                  </a:cubicBezTo>
                  <a:cubicBezTo>
                    <a:pt x="3748706" y="431611"/>
                    <a:pt x="3889858" y="367532"/>
                    <a:pt x="3843928" y="266604"/>
                  </a:cubicBezTo>
                  <a:cubicBezTo>
                    <a:pt x="3819148" y="212142"/>
                    <a:pt x="3614707" y="197562"/>
                    <a:pt x="3482483" y="280682"/>
                  </a:cubicBezTo>
                  <a:cubicBezTo>
                    <a:pt x="3350266" y="363801"/>
                    <a:pt x="3160418" y="558986"/>
                    <a:pt x="3158758" y="561076"/>
                  </a:cubicBezTo>
                  <a:cubicBezTo>
                    <a:pt x="3171904" y="504538"/>
                    <a:pt x="3187147" y="443298"/>
                    <a:pt x="3194856" y="422550"/>
                  </a:cubicBezTo>
                  <a:cubicBezTo>
                    <a:pt x="3243853" y="290700"/>
                    <a:pt x="3366721" y="30197"/>
                    <a:pt x="3184247" y="1626"/>
                  </a:cubicBezTo>
                  <a:cubicBezTo>
                    <a:pt x="3169594" y="-664"/>
                    <a:pt x="3156574" y="-429"/>
                    <a:pt x="3144901" y="166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96" name="Google Shape;696;p34"/>
            <p:cNvSpPr/>
            <p:nvPr/>
          </p:nvSpPr>
          <p:spPr>
            <a:xfrm rot="901995">
              <a:off x="6896" y="4434974"/>
              <a:ext cx="1745305" cy="2771415"/>
            </a:xfrm>
            <a:custGeom>
              <a:avLst/>
              <a:gdLst/>
              <a:ahLst/>
              <a:cxnLst/>
              <a:rect l="l" t="t" r="r" b="b"/>
              <a:pathLst>
                <a:path w="3852738" h="6117861" extrusionOk="0">
                  <a:moveTo>
                    <a:pt x="3144901" y="1667"/>
                  </a:moveTo>
                  <a:cubicBezTo>
                    <a:pt x="3063207" y="16374"/>
                    <a:pt x="3050302" y="127441"/>
                    <a:pt x="3044201" y="178046"/>
                  </a:cubicBezTo>
                  <a:cubicBezTo>
                    <a:pt x="3025187" y="335706"/>
                    <a:pt x="3082804" y="527583"/>
                    <a:pt x="3114549" y="618371"/>
                  </a:cubicBezTo>
                  <a:cubicBezTo>
                    <a:pt x="3100913" y="636005"/>
                    <a:pt x="3092287" y="647096"/>
                    <a:pt x="3083788" y="658226"/>
                  </a:cubicBezTo>
                  <a:cubicBezTo>
                    <a:pt x="3016675" y="746369"/>
                    <a:pt x="2942342" y="846125"/>
                    <a:pt x="2863006" y="955706"/>
                  </a:cubicBezTo>
                  <a:cubicBezTo>
                    <a:pt x="2806836" y="1033280"/>
                    <a:pt x="2815308" y="1030172"/>
                    <a:pt x="2759929" y="1109341"/>
                  </a:cubicBezTo>
                  <a:cubicBezTo>
                    <a:pt x="2771314" y="1073618"/>
                    <a:pt x="2900283" y="525058"/>
                    <a:pt x="2683399" y="520497"/>
                  </a:cubicBezTo>
                  <a:cubicBezTo>
                    <a:pt x="2670949" y="520236"/>
                    <a:pt x="2660086" y="522071"/>
                    <a:pt x="2650509" y="525467"/>
                  </a:cubicBezTo>
                  <a:cubicBezTo>
                    <a:pt x="2583516" y="549282"/>
                    <a:pt x="2582297" y="654021"/>
                    <a:pt x="2580978" y="716499"/>
                  </a:cubicBezTo>
                  <a:cubicBezTo>
                    <a:pt x="2577274" y="892878"/>
                    <a:pt x="2668893" y="1189407"/>
                    <a:pt x="2678456" y="1220080"/>
                  </a:cubicBezTo>
                  <a:cubicBezTo>
                    <a:pt x="2591988" y="1344375"/>
                    <a:pt x="2541169" y="1426309"/>
                    <a:pt x="2458451" y="1553014"/>
                  </a:cubicBezTo>
                  <a:cubicBezTo>
                    <a:pt x="2476983" y="1490402"/>
                    <a:pt x="2481550" y="1397102"/>
                    <a:pt x="2483050" y="1373870"/>
                  </a:cubicBezTo>
                  <a:cubicBezTo>
                    <a:pt x="2493190" y="1216732"/>
                    <a:pt x="2496204" y="1068220"/>
                    <a:pt x="2378459" y="945418"/>
                  </a:cubicBezTo>
                  <a:cubicBezTo>
                    <a:pt x="2337472" y="902670"/>
                    <a:pt x="2259670" y="851864"/>
                    <a:pt x="2197412" y="878600"/>
                  </a:cubicBezTo>
                  <a:cubicBezTo>
                    <a:pt x="2130493" y="907338"/>
                    <a:pt x="2120460" y="1011327"/>
                    <a:pt x="2136219" y="1069412"/>
                  </a:cubicBezTo>
                  <a:cubicBezTo>
                    <a:pt x="2171373" y="1198924"/>
                    <a:pt x="2249577" y="1245141"/>
                    <a:pt x="2307796" y="1367962"/>
                  </a:cubicBezTo>
                  <a:cubicBezTo>
                    <a:pt x="2329087" y="1412888"/>
                    <a:pt x="2384045" y="1588925"/>
                    <a:pt x="2401411" y="1628546"/>
                  </a:cubicBezTo>
                  <a:cubicBezTo>
                    <a:pt x="2337271" y="1727418"/>
                    <a:pt x="2274089" y="1826404"/>
                    <a:pt x="2213385" y="1925684"/>
                  </a:cubicBezTo>
                  <a:cubicBezTo>
                    <a:pt x="2187044" y="1968761"/>
                    <a:pt x="2162874" y="2010806"/>
                    <a:pt x="2137672" y="2053253"/>
                  </a:cubicBezTo>
                  <a:cubicBezTo>
                    <a:pt x="2143258" y="2029913"/>
                    <a:pt x="2148890" y="2006446"/>
                    <a:pt x="2151723" y="1982135"/>
                  </a:cubicBezTo>
                  <a:cubicBezTo>
                    <a:pt x="2170496" y="1820979"/>
                    <a:pt x="2120755" y="1722683"/>
                    <a:pt x="2041707" y="1569852"/>
                  </a:cubicBezTo>
                  <a:cubicBezTo>
                    <a:pt x="1997445" y="1484280"/>
                    <a:pt x="1856554" y="1338803"/>
                    <a:pt x="1750684" y="1353992"/>
                  </a:cubicBezTo>
                  <a:cubicBezTo>
                    <a:pt x="1735555" y="1356169"/>
                    <a:pt x="1720928" y="1361466"/>
                    <a:pt x="1707621" y="1370822"/>
                  </a:cubicBezTo>
                  <a:cubicBezTo>
                    <a:pt x="1609847" y="1439724"/>
                    <a:pt x="1644117" y="1553088"/>
                    <a:pt x="1702303" y="1615058"/>
                  </a:cubicBezTo>
                  <a:cubicBezTo>
                    <a:pt x="1815360" y="1735481"/>
                    <a:pt x="1850708" y="1755781"/>
                    <a:pt x="1939982" y="1892117"/>
                  </a:cubicBezTo>
                  <a:cubicBezTo>
                    <a:pt x="2004135" y="1990098"/>
                    <a:pt x="2041158" y="2128658"/>
                    <a:pt x="2056582" y="2190849"/>
                  </a:cubicBezTo>
                  <a:cubicBezTo>
                    <a:pt x="1962137" y="2355474"/>
                    <a:pt x="1894521" y="2484357"/>
                    <a:pt x="1819773" y="2637255"/>
                  </a:cubicBezTo>
                  <a:cubicBezTo>
                    <a:pt x="1812071" y="2459034"/>
                    <a:pt x="1771472" y="2224918"/>
                    <a:pt x="1716160" y="2101105"/>
                  </a:cubicBezTo>
                  <a:cubicBezTo>
                    <a:pt x="1659903" y="1975203"/>
                    <a:pt x="1554703" y="1898594"/>
                    <a:pt x="1477480" y="1924458"/>
                  </a:cubicBezTo>
                  <a:cubicBezTo>
                    <a:pt x="1451739" y="1933078"/>
                    <a:pt x="1429201" y="1953116"/>
                    <a:pt x="1412538" y="1986488"/>
                  </a:cubicBezTo>
                  <a:cubicBezTo>
                    <a:pt x="1326252" y="2159151"/>
                    <a:pt x="1557548" y="2385123"/>
                    <a:pt x="1641157" y="2516436"/>
                  </a:cubicBezTo>
                  <a:cubicBezTo>
                    <a:pt x="1660820" y="2547324"/>
                    <a:pt x="1768385" y="2739475"/>
                    <a:pt x="1768385" y="2739475"/>
                  </a:cubicBezTo>
                  <a:cubicBezTo>
                    <a:pt x="1768385" y="2739475"/>
                    <a:pt x="1602172" y="3119170"/>
                    <a:pt x="1559805" y="3246860"/>
                  </a:cubicBezTo>
                  <a:cubicBezTo>
                    <a:pt x="1520250" y="3366025"/>
                    <a:pt x="1475290" y="3506902"/>
                    <a:pt x="1432360" y="3639561"/>
                  </a:cubicBezTo>
                  <a:cubicBezTo>
                    <a:pt x="1435396" y="3547521"/>
                    <a:pt x="1436934" y="3454241"/>
                    <a:pt x="1433299" y="3414988"/>
                  </a:cubicBezTo>
                  <a:cubicBezTo>
                    <a:pt x="1411950" y="3184321"/>
                    <a:pt x="1409492" y="3007165"/>
                    <a:pt x="1340151" y="2775219"/>
                  </a:cubicBezTo>
                  <a:cubicBezTo>
                    <a:pt x="1275572" y="2559212"/>
                    <a:pt x="1145642" y="2375754"/>
                    <a:pt x="963931" y="2434174"/>
                  </a:cubicBezTo>
                  <a:cubicBezTo>
                    <a:pt x="921998" y="2447655"/>
                    <a:pt x="877358" y="2474090"/>
                    <a:pt x="830044" y="2515881"/>
                  </a:cubicBezTo>
                  <a:cubicBezTo>
                    <a:pt x="530445" y="2780704"/>
                    <a:pt x="995227" y="3158081"/>
                    <a:pt x="1123535" y="3402719"/>
                  </a:cubicBezTo>
                  <a:cubicBezTo>
                    <a:pt x="1220933" y="3588421"/>
                    <a:pt x="1316777" y="3748385"/>
                    <a:pt x="1371372" y="3827252"/>
                  </a:cubicBezTo>
                  <a:cubicBezTo>
                    <a:pt x="1371451" y="3827366"/>
                    <a:pt x="1371425" y="3827573"/>
                    <a:pt x="1371478" y="3827600"/>
                  </a:cubicBezTo>
                  <a:cubicBezTo>
                    <a:pt x="1359306" y="3865594"/>
                    <a:pt x="1348772" y="3896321"/>
                    <a:pt x="1336368" y="3935259"/>
                  </a:cubicBezTo>
                  <a:cubicBezTo>
                    <a:pt x="1323111" y="3976876"/>
                    <a:pt x="1309670" y="4019048"/>
                    <a:pt x="1296213" y="4061636"/>
                  </a:cubicBezTo>
                  <a:cubicBezTo>
                    <a:pt x="1209864" y="4334208"/>
                    <a:pt x="1136316" y="4547249"/>
                    <a:pt x="1047501" y="4835566"/>
                  </a:cubicBezTo>
                  <a:cubicBezTo>
                    <a:pt x="1021243" y="4725530"/>
                    <a:pt x="954571" y="4590714"/>
                    <a:pt x="928617" y="4459983"/>
                  </a:cubicBezTo>
                  <a:cubicBezTo>
                    <a:pt x="856621" y="4097567"/>
                    <a:pt x="571389" y="2878953"/>
                    <a:pt x="230732" y="2952924"/>
                  </a:cubicBezTo>
                  <a:cubicBezTo>
                    <a:pt x="219743" y="2955308"/>
                    <a:pt x="208531" y="2958951"/>
                    <a:pt x="197434" y="2964129"/>
                  </a:cubicBezTo>
                  <a:cubicBezTo>
                    <a:pt x="-84929" y="3095120"/>
                    <a:pt x="-104211" y="3619798"/>
                    <a:pt x="403581" y="4217033"/>
                  </a:cubicBezTo>
                  <a:cubicBezTo>
                    <a:pt x="738483" y="4610940"/>
                    <a:pt x="967576" y="4901533"/>
                    <a:pt x="1016707" y="4964154"/>
                  </a:cubicBezTo>
                  <a:cubicBezTo>
                    <a:pt x="967362" y="5124553"/>
                    <a:pt x="918713" y="5277318"/>
                    <a:pt x="869694" y="5438789"/>
                  </a:cubicBezTo>
                  <a:cubicBezTo>
                    <a:pt x="819917" y="5602738"/>
                    <a:pt x="682433" y="6060898"/>
                    <a:pt x="681869" y="6062907"/>
                  </a:cubicBezTo>
                  <a:cubicBezTo>
                    <a:pt x="675144" y="6085610"/>
                    <a:pt x="688243" y="6109252"/>
                    <a:pt x="710909" y="6116083"/>
                  </a:cubicBezTo>
                  <a:cubicBezTo>
                    <a:pt x="733566" y="6122780"/>
                    <a:pt x="757392" y="6109988"/>
                    <a:pt x="764143" y="6087352"/>
                  </a:cubicBezTo>
                  <a:cubicBezTo>
                    <a:pt x="764718" y="6085409"/>
                    <a:pt x="901997" y="5627651"/>
                    <a:pt x="951722" y="5463702"/>
                  </a:cubicBezTo>
                  <a:cubicBezTo>
                    <a:pt x="978415" y="5375767"/>
                    <a:pt x="1005031" y="5293123"/>
                    <a:pt x="1031846" y="5205255"/>
                  </a:cubicBezTo>
                  <a:cubicBezTo>
                    <a:pt x="1148963" y="5183890"/>
                    <a:pt x="2354844" y="4963550"/>
                    <a:pt x="2547545" y="4888742"/>
                  </a:cubicBezTo>
                  <a:cubicBezTo>
                    <a:pt x="2672007" y="4840454"/>
                    <a:pt x="2844950" y="4792033"/>
                    <a:pt x="2786470" y="4608328"/>
                  </a:cubicBezTo>
                  <a:cubicBezTo>
                    <a:pt x="2732805" y="4439757"/>
                    <a:pt x="2404967" y="4435672"/>
                    <a:pt x="2193561" y="4506262"/>
                  </a:cubicBezTo>
                  <a:cubicBezTo>
                    <a:pt x="1876807" y="4611944"/>
                    <a:pt x="1246929" y="4953504"/>
                    <a:pt x="1061623" y="5078074"/>
                  </a:cubicBezTo>
                  <a:cubicBezTo>
                    <a:pt x="1142249" y="4814536"/>
                    <a:pt x="1205183" y="4642484"/>
                    <a:pt x="1284853" y="4388322"/>
                  </a:cubicBezTo>
                  <a:cubicBezTo>
                    <a:pt x="1284903" y="4388188"/>
                    <a:pt x="1285061" y="4388055"/>
                    <a:pt x="1285098" y="4387854"/>
                  </a:cubicBezTo>
                  <a:cubicBezTo>
                    <a:pt x="1436969" y="4303468"/>
                    <a:pt x="1909938" y="4086892"/>
                    <a:pt x="2210344" y="3972348"/>
                  </a:cubicBezTo>
                  <a:cubicBezTo>
                    <a:pt x="2548978" y="3843339"/>
                    <a:pt x="3156976" y="3884413"/>
                    <a:pt x="3033626" y="3476054"/>
                  </a:cubicBezTo>
                  <a:cubicBezTo>
                    <a:pt x="2971549" y="3270562"/>
                    <a:pt x="2576979" y="3260121"/>
                    <a:pt x="2214055" y="3364840"/>
                  </a:cubicBezTo>
                  <a:cubicBezTo>
                    <a:pt x="2162211" y="3379794"/>
                    <a:pt x="2111071" y="3397174"/>
                    <a:pt x="2061578" y="3416629"/>
                  </a:cubicBezTo>
                  <a:cubicBezTo>
                    <a:pt x="1734015" y="3545230"/>
                    <a:pt x="1529548" y="3786774"/>
                    <a:pt x="1405196" y="4001207"/>
                  </a:cubicBezTo>
                  <a:cubicBezTo>
                    <a:pt x="1409436" y="3987872"/>
                    <a:pt x="1413704" y="3974264"/>
                    <a:pt x="1417907" y="3961063"/>
                  </a:cubicBezTo>
                  <a:cubicBezTo>
                    <a:pt x="1497096" y="3712481"/>
                    <a:pt x="1571720" y="3482417"/>
                    <a:pt x="1640963" y="3273924"/>
                  </a:cubicBezTo>
                  <a:cubicBezTo>
                    <a:pt x="1661155" y="3213086"/>
                    <a:pt x="1684240" y="3150145"/>
                    <a:pt x="1709724" y="3085416"/>
                  </a:cubicBezTo>
                  <a:cubicBezTo>
                    <a:pt x="1835800" y="3057254"/>
                    <a:pt x="2274591" y="2961048"/>
                    <a:pt x="2612535" y="2938411"/>
                  </a:cubicBezTo>
                  <a:cubicBezTo>
                    <a:pt x="2918473" y="2917918"/>
                    <a:pt x="3338405" y="3070475"/>
                    <a:pt x="3339530" y="2748222"/>
                  </a:cubicBezTo>
                  <a:cubicBezTo>
                    <a:pt x="3340173" y="2563397"/>
                    <a:pt x="3041040" y="2529309"/>
                    <a:pt x="2716604" y="2578373"/>
                  </a:cubicBezTo>
                  <a:cubicBezTo>
                    <a:pt x="2649397" y="2588533"/>
                    <a:pt x="2581708" y="2604238"/>
                    <a:pt x="2514541" y="2624122"/>
                  </a:cubicBezTo>
                  <a:cubicBezTo>
                    <a:pt x="2199461" y="2717401"/>
                    <a:pt x="1929735" y="2829219"/>
                    <a:pt x="1768988" y="2940440"/>
                  </a:cubicBezTo>
                  <a:cubicBezTo>
                    <a:pt x="1787405" y="2896125"/>
                    <a:pt x="1920835" y="2618550"/>
                    <a:pt x="1992850" y="2483298"/>
                  </a:cubicBezTo>
                  <a:cubicBezTo>
                    <a:pt x="2079259" y="2462925"/>
                    <a:pt x="2240281" y="2426412"/>
                    <a:pt x="2432198" y="2398344"/>
                  </a:cubicBezTo>
                  <a:cubicBezTo>
                    <a:pt x="2694168" y="2360029"/>
                    <a:pt x="2977777" y="2356292"/>
                    <a:pt x="2953848" y="2186127"/>
                  </a:cubicBezTo>
                  <a:cubicBezTo>
                    <a:pt x="2926329" y="1990487"/>
                    <a:pt x="2647803" y="2046288"/>
                    <a:pt x="2416834" y="2128638"/>
                  </a:cubicBezTo>
                  <a:cubicBezTo>
                    <a:pt x="2273292" y="2179825"/>
                    <a:pt x="2170502" y="2240549"/>
                    <a:pt x="2094729" y="2298152"/>
                  </a:cubicBezTo>
                  <a:cubicBezTo>
                    <a:pt x="2155159" y="2190970"/>
                    <a:pt x="2218173" y="2082219"/>
                    <a:pt x="2286519" y="1970462"/>
                  </a:cubicBezTo>
                  <a:cubicBezTo>
                    <a:pt x="2323595" y="1909825"/>
                    <a:pt x="2362031" y="1849148"/>
                    <a:pt x="2400453" y="1788558"/>
                  </a:cubicBezTo>
                  <a:cubicBezTo>
                    <a:pt x="2463400" y="1770341"/>
                    <a:pt x="2694603" y="1704681"/>
                    <a:pt x="2790127" y="1704848"/>
                  </a:cubicBezTo>
                  <a:cubicBezTo>
                    <a:pt x="2957391" y="1705170"/>
                    <a:pt x="3123871" y="1718471"/>
                    <a:pt x="3135672" y="1593975"/>
                  </a:cubicBezTo>
                  <a:cubicBezTo>
                    <a:pt x="3147325" y="1471033"/>
                    <a:pt x="2987937" y="1440929"/>
                    <a:pt x="2802101" y="1499102"/>
                  </a:cubicBezTo>
                  <a:cubicBezTo>
                    <a:pt x="2686580" y="1535260"/>
                    <a:pt x="2535021" y="1626698"/>
                    <a:pt x="2450756" y="1696021"/>
                  </a:cubicBezTo>
                  <a:cubicBezTo>
                    <a:pt x="2542776" y="1552298"/>
                    <a:pt x="2617679" y="1458309"/>
                    <a:pt x="2715043" y="1317157"/>
                  </a:cubicBezTo>
                  <a:cubicBezTo>
                    <a:pt x="2784936" y="1295559"/>
                    <a:pt x="2897825" y="1267691"/>
                    <a:pt x="3021584" y="1271944"/>
                  </a:cubicBezTo>
                  <a:cubicBezTo>
                    <a:pt x="3158938" y="1276672"/>
                    <a:pt x="3293051" y="1254705"/>
                    <a:pt x="3277701" y="1152163"/>
                  </a:cubicBezTo>
                  <a:cubicBezTo>
                    <a:pt x="3258386" y="1023107"/>
                    <a:pt x="3080748" y="1046775"/>
                    <a:pt x="2940668" y="1097694"/>
                  </a:cubicBezTo>
                  <a:cubicBezTo>
                    <a:pt x="2898743" y="1112937"/>
                    <a:pt x="2852960" y="1146437"/>
                    <a:pt x="2808645" y="1183044"/>
                  </a:cubicBezTo>
                  <a:cubicBezTo>
                    <a:pt x="2850127" y="1124195"/>
                    <a:pt x="2890505" y="1063692"/>
                    <a:pt x="2932403" y="1005815"/>
                  </a:cubicBezTo>
                  <a:cubicBezTo>
                    <a:pt x="2954062" y="975898"/>
                    <a:pt x="2971790" y="952986"/>
                    <a:pt x="2992685" y="924557"/>
                  </a:cubicBezTo>
                  <a:cubicBezTo>
                    <a:pt x="3069804" y="938942"/>
                    <a:pt x="3540040" y="1019785"/>
                    <a:pt x="3591173" y="846554"/>
                  </a:cubicBezTo>
                  <a:cubicBezTo>
                    <a:pt x="3621612" y="743422"/>
                    <a:pt x="3476429" y="678566"/>
                    <a:pt x="3344118" y="724402"/>
                  </a:cubicBezTo>
                  <a:cubicBezTo>
                    <a:pt x="3236553" y="761672"/>
                    <a:pt x="3102962" y="819845"/>
                    <a:pt x="3035755" y="859479"/>
                  </a:cubicBezTo>
                  <a:cubicBezTo>
                    <a:pt x="3080600" y="798815"/>
                    <a:pt x="3112024" y="762436"/>
                    <a:pt x="3152100" y="709809"/>
                  </a:cubicBezTo>
                  <a:cubicBezTo>
                    <a:pt x="3175434" y="679169"/>
                    <a:pt x="3236613" y="597690"/>
                    <a:pt x="3237685" y="597221"/>
                  </a:cubicBezTo>
                  <a:cubicBezTo>
                    <a:pt x="3298570" y="570392"/>
                    <a:pt x="3458286" y="548853"/>
                    <a:pt x="3594857" y="493722"/>
                  </a:cubicBezTo>
                  <a:cubicBezTo>
                    <a:pt x="3748706" y="431611"/>
                    <a:pt x="3889858" y="367532"/>
                    <a:pt x="3843928" y="266604"/>
                  </a:cubicBezTo>
                  <a:cubicBezTo>
                    <a:pt x="3819148" y="212142"/>
                    <a:pt x="3614707" y="197562"/>
                    <a:pt x="3482483" y="280682"/>
                  </a:cubicBezTo>
                  <a:cubicBezTo>
                    <a:pt x="3350266" y="363801"/>
                    <a:pt x="3160418" y="558986"/>
                    <a:pt x="3158758" y="561076"/>
                  </a:cubicBezTo>
                  <a:cubicBezTo>
                    <a:pt x="3171904" y="504538"/>
                    <a:pt x="3187147" y="443298"/>
                    <a:pt x="3194856" y="422550"/>
                  </a:cubicBezTo>
                  <a:cubicBezTo>
                    <a:pt x="3243853" y="290700"/>
                    <a:pt x="3366721" y="30197"/>
                    <a:pt x="3184247" y="1626"/>
                  </a:cubicBezTo>
                  <a:cubicBezTo>
                    <a:pt x="3169594" y="-664"/>
                    <a:pt x="3156574" y="-429"/>
                    <a:pt x="3144901" y="1667"/>
                  </a:cubicBezTo>
                  <a:close/>
                </a:path>
              </a:pathLst>
            </a:custGeom>
            <a:blipFill rotWithShape="1">
              <a:blip r:embed="rId3">
                <a:alphaModFix amt="60000"/>
              </a:blip>
              <a:stretch>
                <a:fillRect/>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697" name="Google Shape;697;p34"/>
          <p:cNvGrpSpPr/>
          <p:nvPr/>
        </p:nvGrpSpPr>
        <p:grpSpPr>
          <a:xfrm>
            <a:off x="-658654" y="-839660"/>
            <a:ext cx="3473456" cy="3162107"/>
            <a:chOff x="-658654" y="-839660"/>
            <a:chExt cx="3473456" cy="3162107"/>
          </a:xfrm>
        </p:grpSpPr>
        <p:sp>
          <p:nvSpPr>
            <p:cNvPr id="698" name="Google Shape;698;p34"/>
            <p:cNvSpPr/>
            <p:nvPr/>
          </p:nvSpPr>
          <p:spPr>
            <a:xfrm>
              <a:off x="-658653" y="-839660"/>
              <a:ext cx="3473455" cy="3155483"/>
            </a:xfrm>
            <a:custGeom>
              <a:avLst/>
              <a:gdLst/>
              <a:ahLst/>
              <a:cxnLst/>
              <a:rect l="l" t="t" r="r" b="b"/>
              <a:pathLst>
                <a:path w="3473455" h="3155483" extrusionOk="0">
                  <a:moveTo>
                    <a:pt x="1097576" y="271"/>
                  </a:moveTo>
                  <a:cubicBezTo>
                    <a:pt x="910836" y="4396"/>
                    <a:pt x="728707" y="426569"/>
                    <a:pt x="610350" y="760222"/>
                  </a:cubicBezTo>
                  <a:cubicBezTo>
                    <a:pt x="510065" y="1042931"/>
                    <a:pt x="51744" y="1132154"/>
                    <a:pt x="2383" y="1608148"/>
                  </a:cubicBezTo>
                  <a:cubicBezTo>
                    <a:pt x="-25636" y="1878376"/>
                    <a:pt x="202658" y="2111126"/>
                    <a:pt x="202658" y="2111126"/>
                  </a:cubicBezTo>
                  <a:cubicBezTo>
                    <a:pt x="202658" y="2111126"/>
                    <a:pt x="370617" y="1371694"/>
                    <a:pt x="574143" y="1534157"/>
                  </a:cubicBezTo>
                  <a:cubicBezTo>
                    <a:pt x="740291" y="1666776"/>
                    <a:pt x="315333" y="2045412"/>
                    <a:pt x="484567" y="2394126"/>
                  </a:cubicBezTo>
                  <a:cubicBezTo>
                    <a:pt x="653802" y="2742839"/>
                    <a:pt x="1251195" y="2929070"/>
                    <a:pt x="1251195" y="2929070"/>
                  </a:cubicBezTo>
                  <a:cubicBezTo>
                    <a:pt x="1251195" y="2929070"/>
                    <a:pt x="850591" y="1953292"/>
                    <a:pt x="1277774" y="1899995"/>
                  </a:cubicBezTo>
                  <a:cubicBezTo>
                    <a:pt x="1643744" y="1854333"/>
                    <a:pt x="1413847" y="2506921"/>
                    <a:pt x="1536039" y="2815846"/>
                  </a:cubicBezTo>
                  <a:cubicBezTo>
                    <a:pt x="1611162" y="3005780"/>
                    <a:pt x="2370672" y="3243466"/>
                    <a:pt x="2533510" y="3122661"/>
                  </a:cubicBezTo>
                  <a:cubicBezTo>
                    <a:pt x="2635368" y="3047103"/>
                    <a:pt x="2021115" y="2538177"/>
                    <a:pt x="2228998" y="2429702"/>
                  </a:cubicBezTo>
                  <a:cubicBezTo>
                    <a:pt x="2432301" y="2323617"/>
                    <a:pt x="2572850" y="2775615"/>
                    <a:pt x="2764358" y="2908141"/>
                  </a:cubicBezTo>
                  <a:cubicBezTo>
                    <a:pt x="2831578" y="2954660"/>
                    <a:pt x="2916051" y="2958404"/>
                    <a:pt x="3008600" y="2939745"/>
                  </a:cubicBezTo>
                  <a:cubicBezTo>
                    <a:pt x="3101150" y="2921087"/>
                    <a:pt x="3182100" y="2871936"/>
                    <a:pt x="3182100" y="2871936"/>
                  </a:cubicBezTo>
                  <a:cubicBezTo>
                    <a:pt x="3182100" y="2871936"/>
                    <a:pt x="3168337" y="2781388"/>
                    <a:pt x="3198843" y="2665780"/>
                  </a:cubicBezTo>
                  <a:cubicBezTo>
                    <a:pt x="3225632" y="2564276"/>
                    <a:pt x="3313668" y="2504008"/>
                    <a:pt x="3203236" y="2394126"/>
                  </a:cubicBezTo>
                  <a:cubicBezTo>
                    <a:pt x="2967057" y="2159099"/>
                    <a:pt x="2242313" y="2004157"/>
                    <a:pt x="2245112" y="1886808"/>
                  </a:cubicBezTo>
                  <a:cubicBezTo>
                    <a:pt x="2247691" y="1778486"/>
                    <a:pt x="2555852" y="1746842"/>
                    <a:pt x="2850585" y="1821925"/>
                  </a:cubicBezTo>
                  <a:cubicBezTo>
                    <a:pt x="3145318" y="1897015"/>
                    <a:pt x="3424039" y="2187140"/>
                    <a:pt x="3424039" y="2187140"/>
                  </a:cubicBezTo>
                  <a:cubicBezTo>
                    <a:pt x="3424039" y="2187140"/>
                    <a:pt x="3493000" y="2098247"/>
                    <a:pt x="3467993" y="1993964"/>
                  </a:cubicBezTo>
                  <a:cubicBezTo>
                    <a:pt x="3442978" y="1889674"/>
                    <a:pt x="3324001" y="1770021"/>
                    <a:pt x="3324001" y="1770021"/>
                  </a:cubicBezTo>
                  <a:cubicBezTo>
                    <a:pt x="3324001" y="1770021"/>
                    <a:pt x="3379716" y="1542200"/>
                    <a:pt x="3174773" y="1433068"/>
                  </a:cubicBezTo>
                  <a:cubicBezTo>
                    <a:pt x="2710197" y="1185676"/>
                    <a:pt x="1819822" y="1428326"/>
                    <a:pt x="1825696" y="1173130"/>
                  </a:cubicBezTo>
                  <a:cubicBezTo>
                    <a:pt x="1827792" y="1082021"/>
                    <a:pt x="2044623" y="996949"/>
                    <a:pt x="2309151" y="1009675"/>
                  </a:cubicBezTo>
                  <a:cubicBezTo>
                    <a:pt x="2662914" y="1026693"/>
                    <a:pt x="3088130" y="1163294"/>
                    <a:pt x="3088130" y="1163294"/>
                  </a:cubicBezTo>
                  <a:cubicBezTo>
                    <a:pt x="3088130" y="1163294"/>
                    <a:pt x="3158512" y="874183"/>
                    <a:pt x="2764358" y="787618"/>
                  </a:cubicBezTo>
                  <a:cubicBezTo>
                    <a:pt x="2370210" y="701054"/>
                    <a:pt x="1521506" y="902153"/>
                    <a:pt x="1494181" y="825291"/>
                  </a:cubicBezTo>
                  <a:cubicBezTo>
                    <a:pt x="1464211" y="741000"/>
                    <a:pt x="1810319" y="692784"/>
                    <a:pt x="2054032" y="578539"/>
                  </a:cubicBezTo>
                  <a:cubicBezTo>
                    <a:pt x="2307276" y="459823"/>
                    <a:pt x="2567210" y="496287"/>
                    <a:pt x="2567210" y="496287"/>
                  </a:cubicBezTo>
                  <a:cubicBezTo>
                    <a:pt x="2567210" y="496287"/>
                    <a:pt x="2461246" y="414432"/>
                    <a:pt x="2325687" y="311904"/>
                  </a:cubicBezTo>
                  <a:cubicBezTo>
                    <a:pt x="2212028" y="225939"/>
                    <a:pt x="2082603" y="118794"/>
                    <a:pt x="1928874" y="98428"/>
                  </a:cubicBezTo>
                  <a:cubicBezTo>
                    <a:pt x="1591787" y="53772"/>
                    <a:pt x="1305234" y="467795"/>
                    <a:pt x="1199710" y="332833"/>
                  </a:cubicBezTo>
                  <a:cubicBezTo>
                    <a:pt x="1082651" y="183117"/>
                    <a:pt x="1432439" y="40455"/>
                    <a:pt x="1432439" y="40455"/>
                  </a:cubicBezTo>
                  <a:cubicBezTo>
                    <a:pt x="1432439" y="40455"/>
                    <a:pt x="1284317" y="-3854"/>
                    <a:pt x="1097576" y="271"/>
                  </a:cubicBezTo>
                  <a:close/>
                  <a:moveTo>
                    <a:pt x="1392255" y="872590"/>
                  </a:moveTo>
                  <a:cubicBezTo>
                    <a:pt x="1489091" y="877615"/>
                    <a:pt x="1584775" y="917118"/>
                    <a:pt x="1574548" y="991048"/>
                  </a:cubicBezTo>
                  <a:cubicBezTo>
                    <a:pt x="1559178" y="1102166"/>
                    <a:pt x="1210693" y="1054017"/>
                    <a:pt x="1202849" y="961120"/>
                  </a:cubicBezTo>
                  <a:cubicBezTo>
                    <a:pt x="1197437" y="897032"/>
                    <a:pt x="1295419" y="867566"/>
                    <a:pt x="1392255" y="872590"/>
                  </a:cubicBezTo>
                  <a:close/>
                  <a:moveTo>
                    <a:pt x="1202640" y="1344329"/>
                  </a:moveTo>
                  <a:cubicBezTo>
                    <a:pt x="1328862" y="1339561"/>
                    <a:pt x="1388880" y="1711031"/>
                    <a:pt x="1264380" y="1735075"/>
                  </a:cubicBezTo>
                  <a:cubicBezTo>
                    <a:pt x="1106115" y="1765634"/>
                    <a:pt x="1065701" y="1349500"/>
                    <a:pt x="1202640" y="1344329"/>
                  </a:cubicBezTo>
                  <a:close/>
                  <a:moveTo>
                    <a:pt x="1748048" y="2042935"/>
                  </a:moveTo>
                  <a:cubicBezTo>
                    <a:pt x="1832949" y="2040148"/>
                    <a:pt x="1916310" y="2259852"/>
                    <a:pt x="1846203" y="2318574"/>
                  </a:cubicBezTo>
                  <a:cubicBezTo>
                    <a:pt x="1744766" y="2403542"/>
                    <a:pt x="1635956" y="2127568"/>
                    <a:pt x="1712050" y="2058841"/>
                  </a:cubicBezTo>
                  <a:cubicBezTo>
                    <a:pt x="1723790" y="2048239"/>
                    <a:pt x="1735919" y="2043336"/>
                    <a:pt x="1748048" y="204293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99" name="Google Shape;699;p34"/>
            <p:cNvSpPr/>
            <p:nvPr/>
          </p:nvSpPr>
          <p:spPr>
            <a:xfrm>
              <a:off x="-658654" y="-833036"/>
              <a:ext cx="3473455" cy="3155483"/>
            </a:xfrm>
            <a:custGeom>
              <a:avLst/>
              <a:gdLst/>
              <a:ahLst/>
              <a:cxnLst/>
              <a:rect l="l" t="t" r="r" b="b"/>
              <a:pathLst>
                <a:path w="3473455" h="3155483" extrusionOk="0">
                  <a:moveTo>
                    <a:pt x="1097576" y="271"/>
                  </a:moveTo>
                  <a:cubicBezTo>
                    <a:pt x="910836" y="4396"/>
                    <a:pt x="728707" y="426569"/>
                    <a:pt x="610350" y="760222"/>
                  </a:cubicBezTo>
                  <a:cubicBezTo>
                    <a:pt x="510065" y="1042931"/>
                    <a:pt x="51744" y="1132154"/>
                    <a:pt x="2383" y="1608148"/>
                  </a:cubicBezTo>
                  <a:cubicBezTo>
                    <a:pt x="-25636" y="1878376"/>
                    <a:pt x="202658" y="2111126"/>
                    <a:pt x="202658" y="2111126"/>
                  </a:cubicBezTo>
                  <a:cubicBezTo>
                    <a:pt x="202658" y="2111126"/>
                    <a:pt x="370617" y="1371694"/>
                    <a:pt x="574143" y="1534157"/>
                  </a:cubicBezTo>
                  <a:cubicBezTo>
                    <a:pt x="740291" y="1666776"/>
                    <a:pt x="315333" y="2045412"/>
                    <a:pt x="484567" y="2394126"/>
                  </a:cubicBezTo>
                  <a:cubicBezTo>
                    <a:pt x="653802" y="2742839"/>
                    <a:pt x="1251195" y="2929070"/>
                    <a:pt x="1251195" y="2929070"/>
                  </a:cubicBezTo>
                  <a:cubicBezTo>
                    <a:pt x="1251195" y="2929070"/>
                    <a:pt x="850591" y="1953292"/>
                    <a:pt x="1277774" y="1899995"/>
                  </a:cubicBezTo>
                  <a:cubicBezTo>
                    <a:pt x="1643744" y="1854333"/>
                    <a:pt x="1413847" y="2506921"/>
                    <a:pt x="1536039" y="2815846"/>
                  </a:cubicBezTo>
                  <a:cubicBezTo>
                    <a:pt x="1611162" y="3005780"/>
                    <a:pt x="2370672" y="3243466"/>
                    <a:pt x="2533510" y="3122661"/>
                  </a:cubicBezTo>
                  <a:cubicBezTo>
                    <a:pt x="2635368" y="3047103"/>
                    <a:pt x="2021115" y="2538177"/>
                    <a:pt x="2228998" y="2429702"/>
                  </a:cubicBezTo>
                  <a:cubicBezTo>
                    <a:pt x="2432301" y="2323617"/>
                    <a:pt x="2572850" y="2775615"/>
                    <a:pt x="2764358" y="2908141"/>
                  </a:cubicBezTo>
                  <a:cubicBezTo>
                    <a:pt x="2831578" y="2954660"/>
                    <a:pt x="2916051" y="2958404"/>
                    <a:pt x="3008600" y="2939745"/>
                  </a:cubicBezTo>
                  <a:cubicBezTo>
                    <a:pt x="3101150" y="2921087"/>
                    <a:pt x="3182100" y="2871936"/>
                    <a:pt x="3182100" y="2871936"/>
                  </a:cubicBezTo>
                  <a:cubicBezTo>
                    <a:pt x="3182100" y="2871936"/>
                    <a:pt x="3168337" y="2781388"/>
                    <a:pt x="3198843" y="2665780"/>
                  </a:cubicBezTo>
                  <a:cubicBezTo>
                    <a:pt x="3225632" y="2564276"/>
                    <a:pt x="3313668" y="2504008"/>
                    <a:pt x="3203236" y="2394126"/>
                  </a:cubicBezTo>
                  <a:cubicBezTo>
                    <a:pt x="2967057" y="2159099"/>
                    <a:pt x="2242313" y="2004157"/>
                    <a:pt x="2245112" y="1886808"/>
                  </a:cubicBezTo>
                  <a:cubicBezTo>
                    <a:pt x="2247691" y="1778486"/>
                    <a:pt x="2555852" y="1746842"/>
                    <a:pt x="2850585" y="1821925"/>
                  </a:cubicBezTo>
                  <a:cubicBezTo>
                    <a:pt x="3145318" y="1897015"/>
                    <a:pt x="3424039" y="2187140"/>
                    <a:pt x="3424039" y="2187140"/>
                  </a:cubicBezTo>
                  <a:cubicBezTo>
                    <a:pt x="3424039" y="2187140"/>
                    <a:pt x="3493000" y="2098247"/>
                    <a:pt x="3467993" y="1993964"/>
                  </a:cubicBezTo>
                  <a:cubicBezTo>
                    <a:pt x="3442978" y="1889674"/>
                    <a:pt x="3324001" y="1770021"/>
                    <a:pt x="3324001" y="1770021"/>
                  </a:cubicBezTo>
                  <a:cubicBezTo>
                    <a:pt x="3324001" y="1770021"/>
                    <a:pt x="3379716" y="1542200"/>
                    <a:pt x="3174773" y="1433068"/>
                  </a:cubicBezTo>
                  <a:cubicBezTo>
                    <a:pt x="2710197" y="1185676"/>
                    <a:pt x="1819822" y="1428326"/>
                    <a:pt x="1825696" y="1173130"/>
                  </a:cubicBezTo>
                  <a:cubicBezTo>
                    <a:pt x="1827792" y="1082021"/>
                    <a:pt x="2044623" y="996949"/>
                    <a:pt x="2309151" y="1009675"/>
                  </a:cubicBezTo>
                  <a:cubicBezTo>
                    <a:pt x="2662914" y="1026693"/>
                    <a:pt x="3088130" y="1163294"/>
                    <a:pt x="3088130" y="1163294"/>
                  </a:cubicBezTo>
                  <a:cubicBezTo>
                    <a:pt x="3088130" y="1163294"/>
                    <a:pt x="3158512" y="874183"/>
                    <a:pt x="2764358" y="787618"/>
                  </a:cubicBezTo>
                  <a:cubicBezTo>
                    <a:pt x="2370210" y="701054"/>
                    <a:pt x="1521506" y="902153"/>
                    <a:pt x="1494181" y="825291"/>
                  </a:cubicBezTo>
                  <a:cubicBezTo>
                    <a:pt x="1464211" y="741000"/>
                    <a:pt x="1810319" y="692784"/>
                    <a:pt x="2054032" y="578539"/>
                  </a:cubicBezTo>
                  <a:cubicBezTo>
                    <a:pt x="2307276" y="459823"/>
                    <a:pt x="2567210" y="496287"/>
                    <a:pt x="2567210" y="496287"/>
                  </a:cubicBezTo>
                  <a:cubicBezTo>
                    <a:pt x="2567210" y="496287"/>
                    <a:pt x="2461246" y="414432"/>
                    <a:pt x="2325687" y="311904"/>
                  </a:cubicBezTo>
                  <a:cubicBezTo>
                    <a:pt x="2212028" y="225939"/>
                    <a:pt x="2082603" y="118794"/>
                    <a:pt x="1928874" y="98428"/>
                  </a:cubicBezTo>
                  <a:cubicBezTo>
                    <a:pt x="1591787" y="53772"/>
                    <a:pt x="1305234" y="467795"/>
                    <a:pt x="1199710" y="332833"/>
                  </a:cubicBezTo>
                  <a:cubicBezTo>
                    <a:pt x="1082651" y="183117"/>
                    <a:pt x="1432439" y="40455"/>
                    <a:pt x="1432439" y="40455"/>
                  </a:cubicBezTo>
                  <a:cubicBezTo>
                    <a:pt x="1432439" y="40455"/>
                    <a:pt x="1284317" y="-3854"/>
                    <a:pt x="1097576" y="271"/>
                  </a:cubicBezTo>
                  <a:close/>
                  <a:moveTo>
                    <a:pt x="1392255" y="872590"/>
                  </a:moveTo>
                  <a:cubicBezTo>
                    <a:pt x="1489091" y="877615"/>
                    <a:pt x="1584775" y="917118"/>
                    <a:pt x="1574548" y="991048"/>
                  </a:cubicBezTo>
                  <a:cubicBezTo>
                    <a:pt x="1559178" y="1102166"/>
                    <a:pt x="1210693" y="1054017"/>
                    <a:pt x="1202849" y="961120"/>
                  </a:cubicBezTo>
                  <a:cubicBezTo>
                    <a:pt x="1197437" y="897032"/>
                    <a:pt x="1295419" y="867566"/>
                    <a:pt x="1392255" y="872590"/>
                  </a:cubicBezTo>
                  <a:close/>
                  <a:moveTo>
                    <a:pt x="1202640" y="1344329"/>
                  </a:moveTo>
                  <a:cubicBezTo>
                    <a:pt x="1328862" y="1339561"/>
                    <a:pt x="1388880" y="1711031"/>
                    <a:pt x="1264380" y="1735075"/>
                  </a:cubicBezTo>
                  <a:cubicBezTo>
                    <a:pt x="1106115" y="1765634"/>
                    <a:pt x="1065701" y="1349500"/>
                    <a:pt x="1202640" y="1344329"/>
                  </a:cubicBezTo>
                  <a:close/>
                  <a:moveTo>
                    <a:pt x="1748048" y="2042935"/>
                  </a:moveTo>
                  <a:cubicBezTo>
                    <a:pt x="1832949" y="2040148"/>
                    <a:pt x="1916310" y="2259852"/>
                    <a:pt x="1846203" y="2318574"/>
                  </a:cubicBezTo>
                  <a:cubicBezTo>
                    <a:pt x="1744766" y="2403542"/>
                    <a:pt x="1635956" y="2127568"/>
                    <a:pt x="1712050" y="2058841"/>
                  </a:cubicBezTo>
                  <a:cubicBezTo>
                    <a:pt x="1723790" y="2048239"/>
                    <a:pt x="1735919" y="2043336"/>
                    <a:pt x="1748048" y="2042935"/>
                  </a:cubicBezTo>
                  <a:close/>
                </a:path>
              </a:pathLst>
            </a:custGeom>
            <a:blipFill rotWithShape="1">
              <a:blip r:embed="rId3">
                <a:alphaModFix amt="40000"/>
              </a:blip>
              <a:stretch>
                <a:fillRect/>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Calibri"/>
                <a:ea typeface="Calibri"/>
                <a:cs typeface="Calibri"/>
                <a:sym typeface="Calibri"/>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5A868D1-8875-4CC2-AFCE-E308491DBCDA}"/>
              </a:ext>
            </a:extLst>
          </p:cNvPr>
          <p:cNvSpPr>
            <a:spLocks noGrp="1"/>
          </p:cNvSpPr>
          <p:nvPr>
            <p:ph type="sldNum" sz="quarter" idx="12"/>
          </p:nvPr>
        </p:nvSpPr>
        <p:spPr/>
        <p:txBody>
          <a:bodyPr/>
          <a:lstStyle/>
          <a:p>
            <a:r>
              <a:rPr lang="en-US"/>
              <a:t>PAGE </a:t>
            </a:r>
            <a:fld id="{4A9B5881-4007-4345-955A-79C2656F0C49}" type="slidenum">
              <a:rPr lang="en-US" smtClean="0"/>
              <a:pPr/>
              <a:t>23</a:t>
            </a:fld>
            <a:endParaRPr lang="en-US" dirty="0"/>
          </a:p>
        </p:txBody>
      </p:sp>
      <p:sp>
        <p:nvSpPr>
          <p:cNvPr id="4" name="TextBox 3">
            <a:extLst>
              <a:ext uri="{FF2B5EF4-FFF2-40B4-BE49-F238E27FC236}">
                <a16:creationId xmlns:a16="http://schemas.microsoft.com/office/drawing/2014/main" id="{A815417B-F294-431D-85D2-859478C790A0}"/>
              </a:ext>
            </a:extLst>
          </p:cNvPr>
          <p:cNvSpPr txBox="1"/>
          <p:nvPr/>
        </p:nvSpPr>
        <p:spPr>
          <a:xfrm>
            <a:off x="242887" y="155904"/>
            <a:ext cx="11706225" cy="3693319"/>
          </a:xfrm>
          <a:prstGeom prst="rect">
            <a:avLst/>
          </a:prstGeom>
          <a:solidFill>
            <a:schemeClr val="bg1"/>
          </a:solidFill>
        </p:spPr>
        <p:txBody>
          <a:bodyPr wrap="square" rtlCol="0">
            <a:spAutoFit/>
          </a:bodyPr>
          <a:lstStyle/>
          <a:p>
            <a:r>
              <a:rPr lang="en-GB" sz="1400" b="1" dirty="0"/>
              <a:t>References</a:t>
            </a:r>
            <a:endParaRPr lang="en-US" sz="1400" dirty="0"/>
          </a:p>
          <a:p>
            <a:r>
              <a:rPr lang="en-GB" sz="1200" b="1" dirty="0"/>
              <a:t> </a:t>
            </a:r>
            <a:endParaRPr lang="en-US" sz="1200" dirty="0"/>
          </a:p>
          <a:p>
            <a:endParaRPr lang="en-US" sz="1200" dirty="0"/>
          </a:p>
          <a:p>
            <a:r>
              <a:rPr lang="en-GB" sz="1200" dirty="0">
                <a:latin typeface="Times New Roman" panose="02020603050405020304" pitchFamily="18" charset="0"/>
                <a:cs typeface="Times New Roman" panose="02020603050405020304" pitchFamily="18" charset="0"/>
              </a:rPr>
              <a:t>.</a:t>
            </a:r>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Milton, D. E. M. (2012). On the ontological status of autism: The ‘double empathy problem’. </a:t>
            </a:r>
            <a:r>
              <a:rPr lang="en-US" sz="1200" i="1" dirty="0">
                <a:latin typeface="Times New Roman" panose="02020603050405020304" pitchFamily="18" charset="0"/>
                <a:cs typeface="Times New Roman" panose="02020603050405020304" pitchFamily="18" charset="0"/>
              </a:rPr>
              <a:t>Disability &amp; Society</a:t>
            </a:r>
            <a:r>
              <a:rPr lang="en-US" sz="1200" dirty="0">
                <a:latin typeface="Times New Roman" panose="02020603050405020304" pitchFamily="18" charset="0"/>
                <a:cs typeface="Times New Roman" panose="02020603050405020304" pitchFamily="18" charset="0"/>
              </a:rPr>
              <a:t>, 27(6), 883–887. </a:t>
            </a:r>
            <a:r>
              <a:rPr lang="en-US" sz="1200" dirty="0">
                <a:latin typeface="Times New Roman" panose="02020603050405020304" pitchFamily="18" charset="0"/>
                <a:cs typeface="Times New Roman" panose="02020603050405020304" pitchFamily="18" charset="0"/>
                <a:hlinkClick r:id="rId3"/>
              </a:rPr>
              <a:t>https://doi.org/10.1080/09687599.2012.710008</a:t>
            </a:r>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err="1">
                <a:latin typeface="Times New Roman" panose="02020603050405020304" pitchFamily="18" charset="0"/>
                <a:cs typeface="Times New Roman" panose="02020603050405020304" pitchFamily="18" charset="0"/>
              </a:rPr>
              <a:t>Niemiec</a:t>
            </a:r>
            <a:r>
              <a:rPr lang="en-US" sz="1200" dirty="0">
                <a:latin typeface="Times New Roman" panose="02020603050405020304" pitchFamily="18" charset="0"/>
                <a:cs typeface="Times New Roman" panose="02020603050405020304" pitchFamily="18" charset="0"/>
              </a:rPr>
              <a:t>, R. M. (2017). </a:t>
            </a:r>
            <a:r>
              <a:rPr lang="en-US" sz="1200" i="1" dirty="0">
                <a:latin typeface="Times New Roman" panose="02020603050405020304" pitchFamily="18" charset="0"/>
                <a:cs typeface="Times New Roman" panose="02020603050405020304" pitchFamily="18" charset="0"/>
              </a:rPr>
              <a:t>Character strengths interventions: A field guide for practitioners</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Hogrefe</a:t>
            </a:r>
            <a:r>
              <a:rPr lang="en-US" sz="1200" dirty="0">
                <a:latin typeface="Times New Roman" panose="02020603050405020304" pitchFamily="18" charset="0"/>
                <a:cs typeface="Times New Roman" panose="02020603050405020304" pitchFamily="18" charset="0"/>
              </a:rPr>
              <a:t> Publishing.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O'Neill, C. (2023). </a:t>
            </a:r>
            <a:r>
              <a:rPr lang="en-US" sz="1200" i="1" dirty="0">
                <a:latin typeface="Times New Roman" panose="02020603050405020304" pitchFamily="18" charset="0"/>
                <a:cs typeface="Times New Roman" panose="02020603050405020304" pitchFamily="18" charset="0"/>
              </a:rPr>
              <a:t>The strengths-based guide to supporting autistic children: A positive psychology approach to parenting</a:t>
            </a:r>
            <a:r>
              <a:rPr lang="en-US" sz="1200" dirty="0">
                <a:latin typeface="Times New Roman" panose="02020603050405020304" pitchFamily="18" charset="0"/>
                <a:cs typeface="Times New Roman" panose="02020603050405020304" pitchFamily="18" charset="0"/>
              </a:rPr>
              <a:t>. Jessica Kingsley Publishers.</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Kingsley, E. P. (1987). </a:t>
            </a:r>
            <a:r>
              <a:rPr lang="en-US" sz="1200" i="1" dirty="0">
                <a:latin typeface="Times New Roman" panose="02020603050405020304" pitchFamily="18" charset="0"/>
                <a:cs typeface="Times New Roman" panose="02020603050405020304" pitchFamily="18" charset="0"/>
              </a:rPr>
              <a:t>Welcome to Holland</a:t>
            </a:r>
            <a:r>
              <a:rPr lang="en-US" sz="1200" dirty="0">
                <a:latin typeface="Times New Roman" panose="02020603050405020304" pitchFamily="18" charset="0"/>
                <a:cs typeface="Times New Roman" panose="02020603050405020304" pitchFamily="18" charset="0"/>
              </a:rPr>
              <a:t>. https://www.our-kids.org/Archives/Holland.html</a:t>
            </a:r>
          </a:p>
          <a:p>
            <a:endParaRPr lang="en-US" sz="1200" dirty="0"/>
          </a:p>
          <a:p>
            <a:r>
              <a:rPr lang="en-US" sz="1200" dirty="0"/>
              <a:t> </a:t>
            </a:r>
          </a:p>
          <a:p>
            <a:endParaRPr lang="en-US" sz="1200" dirty="0"/>
          </a:p>
          <a:p>
            <a:r>
              <a:rPr lang="en-US" sz="1200" dirty="0"/>
              <a:t> </a:t>
            </a:r>
          </a:p>
          <a:p>
            <a:r>
              <a:rPr lang="en-US" sz="1200" dirty="0"/>
              <a:t> </a:t>
            </a:r>
          </a:p>
          <a:p>
            <a:r>
              <a:rPr lang="en-GB" b="1" dirty="0"/>
              <a:t> </a:t>
            </a:r>
            <a:endParaRPr lang="en-US" dirty="0"/>
          </a:p>
          <a:p>
            <a:endParaRPr lang="en-US" dirty="0"/>
          </a:p>
        </p:txBody>
      </p:sp>
    </p:spTree>
    <p:extLst>
      <p:ext uri="{BB962C8B-B14F-4D97-AF65-F5344CB8AC3E}">
        <p14:creationId xmlns:p14="http://schemas.microsoft.com/office/powerpoint/2010/main" val="5469111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24" name="Google Shape;479;p21">
            <a:extLst>
              <a:ext uri="{FF2B5EF4-FFF2-40B4-BE49-F238E27FC236}">
                <a16:creationId xmlns:a16="http://schemas.microsoft.com/office/drawing/2014/main" id="{CA8DADBF-F2D1-47B6-868A-06E6C3647BA7}"/>
              </a:ext>
            </a:extLst>
          </p:cNvPr>
          <p:cNvSpPr/>
          <p:nvPr/>
        </p:nvSpPr>
        <p:spPr>
          <a:xfrm>
            <a:off x="4394228" y="4786435"/>
            <a:ext cx="553200" cy="553200"/>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rgbClr val="FFFFFF"/>
              </a:solidFill>
              <a:latin typeface="Arial"/>
              <a:ea typeface="Arial"/>
              <a:cs typeface="Arial"/>
              <a:sym typeface="Arial"/>
            </a:endParaRPr>
          </a:p>
        </p:txBody>
      </p:sp>
      <p:sp>
        <p:nvSpPr>
          <p:cNvPr id="23" name="Google Shape;479;p21">
            <a:extLst>
              <a:ext uri="{FF2B5EF4-FFF2-40B4-BE49-F238E27FC236}">
                <a16:creationId xmlns:a16="http://schemas.microsoft.com/office/drawing/2014/main" id="{CB518A80-F403-4146-8C29-3E57E88D73CD}"/>
              </a:ext>
            </a:extLst>
          </p:cNvPr>
          <p:cNvSpPr/>
          <p:nvPr/>
        </p:nvSpPr>
        <p:spPr>
          <a:xfrm>
            <a:off x="990600" y="4876828"/>
            <a:ext cx="553200" cy="553200"/>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rgbClr val="FFFFFF"/>
              </a:solidFill>
              <a:latin typeface="Arial"/>
              <a:ea typeface="Arial"/>
              <a:cs typeface="Arial"/>
              <a:sym typeface="Arial"/>
            </a:endParaRPr>
          </a:p>
        </p:txBody>
      </p:sp>
      <p:sp>
        <p:nvSpPr>
          <p:cNvPr id="475" name="Google Shape;475;p21"/>
          <p:cNvSpPr/>
          <p:nvPr/>
        </p:nvSpPr>
        <p:spPr>
          <a:xfrm>
            <a:off x="8185427" y="3380522"/>
            <a:ext cx="553200" cy="553200"/>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476" name="Google Shape;476;p21"/>
          <p:cNvSpPr/>
          <p:nvPr/>
        </p:nvSpPr>
        <p:spPr>
          <a:xfrm>
            <a:off x="8153400" y="2139696"/>
            <a:ext cx="553200" cy="553200"/>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477" name="Google Shape;477;p21"/>
          <p:cNvSpPr/>
          <p:nvPr/>
        </p:nvSpPr>
        <p:spPr>
          <a:xfrm>
            <a:off x="4394228" y="3380522"/>
            <a:ext cx="553200" cy="553200"/>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478" name="Google Shape;478;p21"/>
          <p:cNvSpPr/>
          <p:nvPr/>
        </p:nvSpPr>
        <p:spPr>
          <a:xfrm>
            <a:off x="4394228" y="2181444"/>
            <a:ext cx="553200" cy="553200"/>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479" name="Google Shape;479;p21"/>
          <p:cNvSpPr/>
          <p:nvPr/>
        </p:nvSpPr>
        <p:spPr>
          <a:xfrm>
            <a:off x="990600" y="3385992"/>
            <a:ext cx="553200" cy="553200"/>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rgbClr val="FFFFFF"/>
              </a:solidFill>
              <a:latin typeface="Arial"/>
              <a:ea typeface="Arial"/>
              <a:cs typeface="Arial"/>
              <a:sym typeface="Arial"/>
            </a:endParaRPr>
          </a:p>
        </p:txBody>
      </p:sp>
      <p:sp>
        <p:nvSpPr>
          <p:cNvPr id="480" name="Google Shape;480;p21"/>
          <p:cNvSpPr/>
          <p:nvPr/>
        </p:nvSpPr>
        <p:spPr>
          <a:xfrm>
            <a:off x="932854" y="2157494"/>
            <a:ext cx="553200" cy="553200"/>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493" name="Google Shape;493;p21"/>
          <p:cNvSpPr txBox="1">
            <a:spLocks noGrp="1"/>
          </p:cNvSpPr>
          <p:nvPr>
            <p:ph type="title"/>
          </p:nvPr>
        </p:nvSpPr>
        <p:spPr>
          <a:xfrm>
            <a:off x="380243" y="814689"/>
            <a:ext cx="11210400" cy="7635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US" dirty="0"/>
              <a:t>Shape of Our Evening</a:t>
            </a:r>
            <a:endParaRPr dirty="0"/>
          </a:p>
        </p:txBody>
      </p:sp>
      <p:sp>
        <p:nvSpPr>
          <p:cNvPr id="485" name="Google Shape;485;p21"/>
          <p:cNvSpPr txBox="1">
            <a:spLocks noGrp="1"/>
          </p:cNvSpPr>
          <p:nvPr>
            <p:ph type="title" idx="5"/>
          </p:nvPr>
        </p:nvSpPr>
        <p:spPr>
          <a:xfrm>
            <a:off x="1027573" y="2046600"/>
            <a:ext cx="2979000" cy="1154014"/>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r>
              <a:rPr lang="en" dirty="0"/>
              <a:t>1 Grounding/Check-In</a:t>
            </a:r>
            <a:endParaRPr dirty="0"/>
          </a:p>
        </p:txBody>
      </p:sp>
      <p:sp>
        <p:nvSpPr>
          <p:cNvPr id="486" name="Google Shape;486;p21"/>
          <p:cNvSpPr txBox="1">
            <a:spLocks noGrp="1"/>
          </p:cNvSpPr>
          <p:nvPr>
            <p:ph type="title" idx="6"/>
          </p:nvPr>
        </p:nvSpPr>
        <p:spPr>
          <a:xfrm>
            <a:off x="4480399" y="2527809"/>
            <a:ext cx="3424736" cy="274507"/>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r>
              <a:rPr lang="en" dirty="0"/>
              <a:t>2 Review of Group Norms</a:t>
            </a:r>
            <a:endParaRPr dirty="0"/>
          </a:p>
        </p:txBody>
      </p:sp>
      <p:sp>
        <p:nvSpPr>
          <p:cNvPr id="487" name="Google Shape;487;p21"/>
          <p:cNvSpPr txBox="1">
            <a:spLocks noGrp="1"/>
          </p:cNvSpPr>
          <p:nvPr>
            <p:ph type="title" idx="7"/>
          </p:nvPr>
        </p:nvSpPr>
        <p:spPr>
          <a:xfrm>
            <a:off x="4538375" y="3684264"/>
            <a:ext cx="3171819" cy="249458"/>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r>
              <a:rPr lang="en" dirty="0"/>
              <a:t>5   </a:t>
            </a:r>
            <a:r>
              <a:rPr lang="en-US" dirty="0"/>
              <a:t>Categorizing and Describing Strengths</a:t>
            </a:r>
            <a:endParaRPr dirty="0"/>
          </a:p>
        </p:txBody>
      </p:sp>
      <p:sp>
        <p:nvSpPr>
          <p:cNvPr id="488" name="Google Shape;488;p21"/>
          <p:cNvSpPr txBox="1">
            <a:spLocks noGrp="1"/>
          </p:cNvSpPr>
          <p:nvPr>
            <p:ph type="title" idx="8"/>
          </p:nvPr>
        </p:nvSpPr>
        <p:spPr>
          <a:xfrm>
            <a:off x="8203154" y="2426294"/>
            <a:ext cx="2658294" cy="340112"/>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r>
              <a:rPr lang="en-US" dirty="0"/>
              <a:t>3  Review of Last Week</a:t>
            </a:r>
            <a:endParaRPr dirty="0"/>
          </a:p>
        </p:txBody>
      </p:sp>
      <p:sp>
        <p:nvSpPr>
          <p:cNvPr id="491" name="Google Shape;491;p21"/>
          <p:cNvSpPr txBox="1">
            <a:spLocks noGrp="1"/>
          </p:cNvSpPr>
          <p:nvPr>
            <p:ph type="title" idx="14"/>
          </p:nvPr>
        </p:nvSpPr>
        <p:spPr>
          <a:xfrm>
            <a:off x="947577" y="3669025"/>
            <a:ext cx="3547775" cy="695700"/>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r>
              <a:rPr lang="en" dirty="0"/>
              <a:t> 4   </a:t>
            </a:r>
            <a:r>
              <a:rPr lang="en-US" dirty="0"/>
              <a:t>Group Share Out: Take Home Task Last Week</a:t>
            </a:r>
            <a:endParaRPr dirty="0"/>
          </a:p>
        </p:txBody>
      </p:sp>
      <p:sp>
        <p:nvSpPr>
          <p:cNvPr id="492" name="Google Shape;492;p21"/>
          <p:cNvSpPr txBox="1">
            <a:spLocks noGrp="1"/>
          </p:cNvSpPr>
          <p:nvPr>
            <p:ph type="title" idx="15"/>
          </p:nvPr>
        </p:nvSpPr>
        <p:spPr>
          <a:xfrm>
            <a:off x="8265423" y="3854809"/>
            <a:ext cx="2979000" cy="695700"/>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r>
              <a:rPr lang="en" dirty="0"/>
              <a:t>6</a:t>
            </a:r>
            <a:r>
              <a:rPr lang="en-US" dirty="0"/>
              <a:t>  Autism Stereotypes Through a Strength-Based Lens</a:t>
            </a:r>
            <a:endParaRPr dirty="0"/>
          </a:p>
        </p:txBody>
      </p:sp>
      <p:sp>
        <p:nvSpPr>
          <p:cNvPr id="21" name="Google Shape;492;p21">
            <a:extLst>
              <a:ext uri="{FF2B5EF4-FFF2-40B4-BE49-F238E27FC236}">
                <a16:creationId xmlns:a16="http://schemas.microsoft.com/office/drawing/2014/main" id="{0117B5D6-98B0-4715-AE35-95CA618BCFF9}"/>
              </a:ext>
            </a:extLst>
          </p:cNvPr>
          <p:cNvSpPr txBox="1">
            <a:spLocks/>
          </p:cNvSpPr>
          <p:nvPr/>
        </p:nvSpPr>
        <p:spPr>
          <a:xfrm>
            <a:off x="990600" y="4926232"/>
            <a:ext cx="3157186" cy="413403"/>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SzPts val="2600"/>
              <a:buFont typeface="Aldrich"/>
              <a:buNone/>
              <a:defRPr sz="2600" b="0" i="0" u="none" strike="noStrike" cap="none">
                <a:solidFill>
                  <a:schemeClr val="dk1"/>
                </a:solidFill>
                <a:latin typeface="Nerko One"/>
                <a:ea typeface="Nerko One"/>
                <a:cs typeface="Nerko One"/>
                <a:sym typeface="Nerko One"/>
              </a:defRPr>
            </a:lvl1pPr>
            <a:lvl2pPr marR="0" lvl="1"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2pPr>
            <a:lvl3pPr marR="0" lvl="2"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3pPr>
            <a:lvl4pPr marR="0" lvl="3"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4pPr>
            <a:lvl5pPr marR="0" lvl="4"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5pPr>
            <a:lvl6pPr marR="0" lvl="5"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6pPr>
            <a:lvl7pPr marR="0" lvl="6"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7pPr>
            <a:lvl8pPr marR="0" lvl="7"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8pPr>
            <a:lvl9pPr marR="0" lvl="8"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9pPr>
          </a:lstStyle>
          <a:p>
            <a:r>
              <a:rPr lang="en-US" dirty="0"/>
              <a:t> 7   Autistic Strengths</a:t>
            </a:r>
          </a:p>
        </p:txBody>
      </p:sp>
      <p:sp>
        <p:nvSpPr>
          <p:cNvPr id="22" name="Google Shape;492;p21">
            <a:extLst>
              <a:ext uri="{FF2B5EF4-FFF2-40B4-BE49-F238E27FC236}">
                <a16:creationId xmlns:a16="http://schemas.microsoft.com/office/drawing/2014/main" id="{0B597C93-18D7-4FCB-8A7E-95CABFDBCE1A}"/>
              </a:ext>
            </a:extLst>
          </p:cNvPr>
          <p:cNvSpPr txBox="1">
            <a:spLocks/>
          </p:cNvSpPr>
          <p:nvPr/>
        </p:nvSpPr>
        <p:spPr>
          <a:xfrm>
            <a:off x="4480399" y="5289147"/>
            <a:ext cx="3545892" cy="27450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SzPts val="2600"/>
              <a:buFont typeface="Aldrich"/>
              <a:buNone/>
              <a:defRPr sz="2600" b="0" i="0" u="none" strike="noStrike" cap="none">
                <a:solidFill>
                  <a:schemeClr val="dk1"/>
                </a:solidFill>
                <a:latin typeface="Nerko One"/>
                <a:ea typeface="Nerko One"/>
                <a:cs typeface="Nerko One"/>
                <a:sym typeface="Nerko One"/>
              </a:defRPr>
            </a:lvl1pPr>
            <a:lvl2pPr marR="0" lvl="1"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2pPr>
            <a:lvl3pPr marR="0" lvl="2"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3pPr>
            <a:lvl4pPr marR="0" lvl="3"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4pPr>
            <a:lvl5pPr marR="0" lvl="4"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5pPr>
            <a:lvl6pPr marR="0" lvl="5"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6pPr>
            <a:lvl7pPr marR="0" lvl="6"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7pPr>
            <a:lvl8pPr marR="0" lvl="7"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8pPr>
            <a:lvl9pPr marR="0" lvl="8"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9pPr>
          </a:lstStyle>
          <a:p>
            <a:r>
              <a:rPr lang="en-US" dirty="0"/>
              <a:t>8   Take Home Task &amp; Final Thoughts &amp; Questions</a:t>
            </a:r>
          </a:p>
        </p:txBody>
      </p:sp>
      <p:pic>
        <p:nvPicPr>
          <p:cNvPr id="2" name="Picture 1">
            <a:extLst>
              <a:ext uri="{FF2B5EF4-FFF2-40B4-BE49-F238E27FC236}">
                <a16:creationId xmlns:a16="http://schemas.microsoft.com/office/drawing/2014/main" id="{ADD18D91-5B80-456C-93F1-8D299BF7EF94}"/>
              </a:ext>
            </a:extLst>
          </p:cNvPr>
          <p:cNvPicPr>
            <a:picLocks noChangeAspect="1"/>
          </p:cNvPicPr>
          <p:nvPr/>
        </p:nvPicPr>
        <p:blipFill>
          <a:blip r:embed="rId3"/>
          <a:stretch>
            <a:fillRect/>
          </a:stretch>
        </p:blipFill>
        <p:spPr>
          <a:xfrm>
            <a:off x="8153399" y="325414"/>
            <a:ext cx="914479" cy="823031"/>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AEBC2-798E-462A-81C5-1B00D1798D2E}"/>
              </a:ext>
            </a:extLst>
          </p:cNvPr>
          <p:cNvSpPr>
            <a:spLocks noGrp="1"/>
          </p:cNvSpPr>
          <p:nvPr>
            <p:ph type="title"/>
          </p:nvPr>
        </p:nvSpPr>
        <p:spPr>
          <a:xfrm>
            <a:off x="2220480" y="834718"/>
            <a:ext cx="7389300" cy="2066100"/>
          </a:xfrm>
        </p:spPr>
        <p:txBody>
          <a:bodyPr/>
          <a:lstStyle/>
          <a:p>
            <a:r>
              <a:rPr lang="en-US" dirty="0"/>
              <a:t>Disclaimer</a:t>
            </a:r>
          </a:p>
        </p:txBody>
      </p:sp>
      <p:pic>
        <p:nvPicPr>
          <p:cNvPr id="5" name="Graphic 4" descr="Warning">
            <a:extLst>
              <a:ext uri="{FF2B5EF4-FFF2-40B4-BE49-F238E27FC236}">
                <a16:creationId xmlns:a16="http://schemas.microsoft.com/office/drawing/2014/main" id="{23E94955-2F39-486B-95B7-D0B2B3D8297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57930" y="2348803"/>
            <a:ext cx="914400" cy="914400"/>
          </a:xfrm>
          <a:prstGeom prst="rect">
            <a:avLst/>
          </a:prstGeom>
        </p:spPr>
      </p:pic>
      <p:sp>
        <p:nvSpPr>
          <p:cNvPr id="6" name="TextBox 5">
            <a:extLst>
              <a:ext uri="{FF2B5EF4-FFF2-40B4-BE49-F238E27FC236}">
                <a16:creationId xmlns:a16="http://schemas.microsoft.com/office/drawing/2014/main" id="{492605E7-5D50-4AB9-9C83-B7EE9780F8AD}"/>
              </a:ext>
            </a:extLst>
          </p:cNvPr>
          <p:cNvSpPr txBox="1"/>
          <p:nvPr/>
        </p:nvSpPr>
        <p:spPr>
          <a:xfrm>
            <a:off x="3848519" y="3828422"/>
            <a:ext cx="4461468" cy="834013"/>
          </a:xfrm>
          <a:prstGeom prst="rect">
            <a:avLst/>
          </a:prstGeom>
          <a:noFill/>
        </p:spPr>
        <p:txBody>
          <a:bodyPr wrap="square" rtlCol="0">
            <a:spAutoFit/>
          </a:bodyPr>
          <a:lstStyle/>
          <a:p>
            <a:endParaRPr lang="en-US" dirty="0"/>
          </a:p>
        </p:txBody>
      </p:sp>
      <p:pic>
        <p:nvPicPr>
          <p:cNvPr id="7" name="Picture 6">
            <a:extLst>
              <a:ext uri="{FF2B5EF4-FFF2-40B4-BE49-F238E27FC236}">
                <a16:creationId xmlns:a16="http://schemas.microsoft.com/office/drawing/2014/main" id="{721708D9-233E-4187-B2C2-9B68F9E1AAFA}"/>
              </a:ext>
            </a:extLst>
          </p:cNvPr>
          <p:cNvPicPr>
            <a:picLocks noChangeAspect="1"/>
          </p:cNvPicPr>
          <p:nvPr/>
        </p:nvPicPr>
        <p:blipFill>
          <a:blip r:embed="rId5"/>
          <a:stretch>
            <a:fillRect/>
          </a:stretch>
        </p:blipFill>
        <p:spPr>
          <a:xfrm>
            <a:off x="2471231" y="3530237"/>
            <a:ext cx="7249537" cy="1219370"/>
          </a:xfrm>
          <a:prstGeom prst="rect">
            <a:avLst/>
          </a:prstGeom>
        </p:spPr>
      </p:pic>
      <p:sp>
        <p:nvSpPr>
          <p:cNvPr id="9" name="TextBox 8">
            <a:extLst>
              <a:ext uri="{FF2B5EF4-FFF2-40B4-BE49-F238E27FC236}">
                <a16:creationId xmlns:a16="http://schemas.microsoft.com/office/drawing/2014/main" id="{8BC0314E-32A3-442E-93A4-43DAF6A4FE36}"/>
              </a:ext>
            </a:extLst>
          </p:cNvPr>
          <p:cNvSpPr txBox="1"/>
          <p:nvPr/>
        </p:nvSpPr>
        <p:spPr>
          <a:xfrm>
            <a:off x="3233894" y="4816959"/>
            <a:ext cx="6276871" cy="461665"/>
          </a:xfrm>
          <a:prstGeom prst="rect">
            <a:avLst/>
          </a:prstGeom>
          <a:noFill/>
        </p:spPr>
        <p:txBody>
          <a:bodyPr wrap="square" rtlCol="0">
            <a:spAutoFit/>
          </a:bodyPr>
          <a:lstStyle/>
          <a:p>
            <a:r>
              <a:rPr lang="en-US" sz="2400" dirty="0">
                <a:hlinkClick r:id="rId6"/>
              </a:rPr>
              <a:t>https://northernbc.cmha.ca/find-help-now/</a:t>
            </a:r>
            <a:r>
              <a:rPr lang="en-US" sz="2400" dirty="0"/>
              <a:t> </a:t>
            </a:r>
          </a:p>
        </p:txBody>
      </p:sp>
    </p:spTree>
    <p:extLst>
      <p:ext uri="{BB962C8B-B14F-4D97-AF65-F5344CB8AC3E}">
        <p14:creationId xmlns:p14="http://schemas.microsoft.com/office/powerpoint/2010/main" val="40872784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p24"/>
          <p:cNvSpPr txBox="1">
            <a:spLocks noGrp="1"/>
          </p:cNvSpPr>
          <p:nvPr>
            <p:ph type="title"/>
          </p:nvPr>
        </p:nvSpPr>
        <p:spPr>
          <a:xfrm>
            <a:off x="2279387" y="540957"/>
            <a:ext cx="7794000" cy="7635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US" dirty="0"/>
              <a:t>Group Norms</a:t>
            </a:r>
            <a:endParaRPr dirty="0"/>
          </a:p>
        </p:txBody>
      </p:sp>
      <p:pic>
        <p:nvPicPr>
          <p:cNvPr id="4" name="Picture 3">
            <a:extLst>
              <a:ext uri="{FF2B5EF4-FFF2-40B4-BE49-F238E27FC236}">
                <a16:creationId xmlns:a16="http://schemas.microsoft.com/office/drawing/2014/main" id="{AA3C7DB5-A938-4E52-A757-C7FC2DF16B0F}"/>
              </a:ext>
            </a:extLst>
          </p:cNvPr>
          <p:cNvPicPr>
            <a:picLocks noChangeAspect="1"/>
          </p:cNvPicPr>
          <p:nvPr/>
        </p:nvPicPr>
        <p:blipFill>
          <a:blip r:embed="rId3"/>
          <a:stretch>
            <a:fillRect/>
          </a:stretch>
        </p:blipFill>
        <p:spPr>
          <a:xfrm>
            <a:off x="3252317" y="1570785"/>
            <a:ext cx="5524189" cy="3716429"/>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8" name="Google Shape;508;p23"/>
          <p:cNvSpPr txBox="1">
            <a:spLocks noGrp="1"/>
          </p:cNvSpPr>
          <p:nvPr>
            <p:ph type="title"/>
          </p:nvPr>
        </p:nvSpPr>
        <p:spPr>
          <a:xfrm>
            <a:off x="2401350" y="193362"/>
            <a:ext cx="7389300" cy="4458313"/>
          </a:xfrm>
          <a:prstGeom prst="rect">
            <a:avLst/>
          </a:prstGeom>
        </p:spPr>
        <p:txBody>
          <a:bodyPr spcFirstLastPara="1" wrap="square" lIns="121900" tIns="121900" rIns="121900" bIns="121900" anchor="ctr" anchorCtr="0">
            <a:noAutofit/>
          </a:bodyPr>
          <a:lstStyle/>
          <a:p>
            <a:pPr lvl="0"/>
            <a:br>
              <a:rPr lang="en-US" sz="4800" u="sng" dirty="0">
                <a:solidFill>
                  <a:schemeClr val="tx1"/>
                </a:solidFill>
              </a:rPr>
            </a:br>
            <a:r>
              <a:rPr lang="en-US" sz="4800" u="sng" dirty="0">
                <a:solidFill>
                  <a:schemeClr val="tx1"/>
                </a:solidFill>
              </a:rPr>
              <a:t>Check-In</a:t>
            </a:r>
            <a:br>
              <a:rPr lang="en-US" sz="4800" u="sng" dirty="0">
                <a:solidFill>
                  <a:schemeClr val="tx1"/>
                </a:solidFill>
              </a:rPr>
            </a:br>
            <a:br>
              <a:rPr lang="en-US" sz="4800" u="sng" dirty="0">
                <a:solidFill>
                  <a:schemeClr val="tx1"/>
                </a:solidFill>
              </a:rPr>
            </a:br>
            <a:br>
              <a:rPr lang="en-US" sz="3600" dirty="0">
                <a:solidFill>
                  <a:schemeClr val="tx1"/>
                </a:solidFill>
              </a:rPr>
            </a:br>
            <a:r>
              <a:rPr lang="en-US" sz="2400" b="1" dirty="0"/>
              <a:t>💛 Let’s Begin Together</a:t>
            </a:r>
            <a:br>
              <a:rPr lang="en-US" sz="2400" b="1" dirty="0"/>
            </a:br>
            <a:br>
              <a:rPr lang="en-US" sz="2400" b="1" dirty="0"/>
            </a:br>
            <a:r>
              <a:rPr lang="en-US" sz="2400" dirty="0"/>
              <a:t>🌿 </a:t>
            </a:r>
            <a:r>
              <a:rPr lang="en-US" sz="2400" b="1" dirty="0"/>
              <a:t>Grounding Exercise</a:t>
            </a:r>
            <a:r>
              <a:rPr lang="en-US" sz="2400" dirty="0"/>
              <a:t> – Take a moment to settle in</a:t>
            </a:r>
            <a:br>
              <a:rPr lang="en-US" sz="2400" dirty="0"/>
            </a:br>
            <a:br>
              <a:rPr lang="en-US" sz="2400" dirty="0"/>
            </a:br>
            <a:r>
              <a:rPr lang="en-US" sz="2400" dirty="0"/>
              <a:t>✍️ </a:t>
            </a:r>
            <a:r>
              <a:rPr lang="en-US" sz="2400" b="1" dirty="0"/>
              <a:t>Quiet Think &amp; Write</a:t>
            </a:r>
            <a:r>
              <a:rPr lang="en-US" sz="2400" dirty="0"/>
              <a:t> – What is one way my child teaches </a:t>
            </a:r>
            <a:r>
              <a:rPr lang="en-US" sz="2400" i="1" dirty="0"/>
              <a:t>me</a:t>
            </a:r>
            <a:r>
              <a:rPr lang="en-US" sz="2400" dirty="0"/>
              <a:t> something new or helps me see the world differently? </a:t>
            </a:r>
            <a:r>
              <a:rPr lang="en-US" sz="2400" i="1" dirty="0"/>
              <a:t>(5 mins)</a:t>
            </a:r>
            <a:br>
              <a:rPr lang="en-US" sz="2400" dirty="0"/>
            </a:br>
            <a:r>
              <a:rPr lang="en-US" sz="2400" dirty="0"/>
              <a:t>🗣️ </a:t>
            </a:r>
            <a:r>
              <a:rPr lang="en-US" sz="2400" b="1" dirty="0"/>
              <a:t>Group Share</a:t>
            </a:r>
            <a:r>
              <a:rPr lang="en-US" sz="2400" dirty="0"/>
              <a:t> – Let’s hear from each other (</a:t>
            </a:r>
            <a:r>
              <a:rPr lang="en-US" sz="2400" i="1" dirty="0"/>
              <a:t>10 mins</a:t>
            </a:r>
            <a:r>
              <a:rPr lang="en-US" sz="2400" dirty="0"/>
              <a:t>)</a:t>
            </a:r>
            <a:endParaRPr sz="2400" dirty="0">
              <a:solidFill>
                <a:schemeClr val="dk2"/>
              </a:solidFill>
            </a:endParaRPr>
          </a:p>
        </p:txBody>
      </p:sp>
      <p:sp>
        <p:nvSpPr>
          <p:cNvPr id="507" name="Google Shape;507;p23"/>
          <p:cNvSpPr txBox="1">
            <a:spLocks noGrp="1"/>
          </p:cNvSpPr>
          <p:nvPr>
            <p:ph type="body" idx="1"/>
          </p:nvPr>
        </p:nvSpPr>
        <p:spPr>
          <a:xfrm>
            <a:off x="2300866" y="5413235"/>
            <a:ext cx="7389300" cy="763500"/>
          </a:xfrm>
          <a:prstGeom prst="rect">
            <a:avLst/>
          </a:prstGeom>
        </p:spPr>
        <p:txBody>
          <a:bodyPr spcFirstLastPara="1" wrap="square" lIns="121900" tIns="121900" rIns="121900" bIns="121900" anchor="t" anchorCtr="0">
            <a:noAutofit/>
          </a:bodyPr>
          <a:lstStyle/>
          <a:p>
            <a:pPr marL="0" lvl="0" indent="0">
              <a:buNone/>
            </a:pPr>
            <a:r>
              <a:rPr lang="en-US" b="1" dirty="0">
                <a:solidFill>
                  <a:schemeClr val="tx1"/>
                </a:solidFill>
              </a:rPr>
              <a:t>Welcome to Holland</a:t>
            </a:r>
          </a:p>
          <a:p>
            <a:pPr marL="0" lvl="0" indent="0">
              <a:buNone/>
            </a:pPr>
            <a:r>
              <a:rPr lang="en-US" b="1" dirty="0">
                <a:solidFill>
                  <a:schemeClr val="bg1">
                    <a:lumMod val="10000"/>
                  </a:schemeClr>
                </a:solidFill>
              </a:rPr>
              <a:t>Kingsley, E. P. (1987). </a:t>
            </a:r>
            <a:r>
              <a:rPr lang="en-US" b="1" i="1" dirty="0">
                <a:solidFill>
                  <a:schemeClr val="bg1">
                    <a:lumMod val="10000"/>
                  </a:schemeClr>
                </a:solidFill>
              </a:rPr>
              <a:t>Welcome to Holland</a:t>
            </a:r>
            <a:r>
              <a:rPr lang="en-US" b="1" dirty="0">
                <a:solidFill>
                  <a:schemeClr val="bg1">
                    <a:lumMod val="10000"/>
                  </a:schemeClr>
                </a:solidFill>
              </a:rPr>
              <a:t>. https://www.our-kids.org/Archives/Holland.html</a:t>
            </a:r>
            <a:endParaRPr b="1" dirty="0">
              <a:solidFill>
                <a:schemeClr val="bg1">
                  <a:lumMod val="10000"/>
                </a:schemeClr>
              </a:solidFill>
            </a:endParaRPr>
          </a:p>
        </p:txBody>
      </p:sp>
      <p:sp>
        <p:nvSpPr>
          <p:cNvPr id="509" name="Google Shape;509;p23"/>
          <p:cNvSpPr/>
          <p:nvPr/>
        </p:nvSpPr>
        <p:spPr>
          <a:xfrm>
            <a:off x="3302169" y="1192555"/>
            <a:ext cx="6143282" cy="967842"/>
          </a:xfrm>
          <a:prstGeom prst="rect">
            <a:avLst/>
          </a:prstGeom>
        </p:spPr>
        <p:txBody>
          <a:bodyPr>
            <a:prstTxWarp prst="textPlain">
              <a:avLst/>
            </a:prstTxWarp>
          </a:bodyPr>
          <a:lstStyle/>
          <a:p>
            <a:pPr lvl="0" algn="ctr"/>
            <a:endParaRPr b="0" i="0" dirty="0">
              <a:ln>
                <a:noFill/>
              </a:ln>
              <a:solidFill>
                <a:schemeClr val="dk1"/>
              </a:solidFill>
              <a:latin typeface="Nerko One"/>
            </a:endParaRPr>
          </a:p>
        </p:txBody>
      </p:sp>
      <p:grpSp>
        <p:nvGrpSpPr>
          <p:cNvPr id="510" name="Google Shape;510;p23"/>
          <p:cNvGrpSpPr/>
          <p:nvPr/>
        </p:nvGrpSpPr>
        <p:grpSpPr>
          <a:xfrm>
            <a:off x="1975313" y="868405"/>
            <a:ext cx="1752894" cy="2285199"/>
            <a:chOff x="4343113" y="193502"/>
            <a:chExt cx="1752894" cy="2285199"/>
          </a:xfrm>
        </p:grpSpPr>
        <p:sp>
          <p:nvSpPr>
            <p:cNvPr id="511" name="Google Shape;511;p23"/>
            <p:cNvSpPr/>
            <p:nvPr/>
          </p:nvSpPr>
          <p:spPr>
            <a:xfrm rot="892541">
              <a:off x="4581746" y="323300"/>
              <a:ext cx="1275629" cy="2025603"/>
            </a:xfrm>
            <a:custGeom>
              <a:avLst/>
              <a:gdLst/>
              <a:ahLst/>
              <a:cxnLst/>
              <a:rect l="l" t="t" r="r" b="b"/>
              <a:pathLst>
                <a:path w="3852738" h="6117861" extrusionOk="0">
                  <a:moveTo>
                    <a:pt x="3144901" y="1667"/>
                  </a:moveTo>
                  <a:cubicBezTo>
                    <a:pt x="3063207" y="16374"/>
                    <a:pt x="3050302" y="127441"/>
                    <a:pt x="3044201" y="178046"/>
                  </a:cubicBezTo>
                  <a:cubicBezTo>
                    <a:pt x="3025187" y="335706"/>
                    <a:pt x="3082804" y="527583"/>
                    <a:pt x="3114549" y="618371"/>
                  </a:cubicBezTo>
                  <a:cubicBezTo>
                    <a:pt x="3100913" y="636005"/>
                    <a:pt x="3092287" y="647096"/>
                    <a:pt x="3083788" y="658226"/>
                  </a:cubicBezTo>
                  <a:cubicBezTo>
                    <a:pt x="3016675" y="746369"/>
                    <a:pt x="2942342" y="846125"/>
                    <a:pt x="2863006" y="955706"/>
                  </a:cubicBezTo>
                  <a:cubicBezTo>
                    <a:pt x="2806836" y="1033280"/>
                    <a:pt x="2815308" y="1030172"/>
                    <a:pt x="2759929" y="1109341"/>
                  </a:cubicBezTo>
                  <a:cubicBezTo>
                    <a:pt x="2771314" y="1073618"/>
                    <a:pt x="2900283" y="525058"/>
                    <a:pt x="2683399" y="520497"/>
                  </a:cubicBezTo>
                  <a:cubicBezTo>
                    <a:pt x="2670949" y="520236"/>
                    <a:pt x="2660086" y="522071"/>
                    <a:pt x="2650509" y="525467"/>
                  </a:cubicBezTo>
                  <a:cubicBezTo>
                    <a:pt x="2583516" y="549282"/>
                    <a:pt x="2582297" y="654021"/>
                    <a:pt x="2580978" y="716499"/>
                  </a:cubicBezTo>
                  <a:cubicBezTo>
                    <a:pt x="2577274" y="892878"/>
                    <a:pt x="2668893" y="1189407"/>
                    <a:pt x="2678456" y="1220080"/>
                  </a:cubicBezTo>
                  <a:cubicBezTo>
                    <a:pt x="2591988" y="1344375"/>
                    <a:pt x="2541169" y="1426309"/>
                    <a:pt x="2458451" y="1553014"/>
                  </a:cubicBezTo>
                  <a:cubicBezTo>
                    <a:pt x="2476983" y="1490402"/>
                    <a:pt x="2481550" y="1397102"/>
                    <a:pt x="2483050" y="1373870"/>
                  </a:cubicBezTo>
                  <a:cubicBezTo>
                    <a:pt x="2493190" y="1216732"/>
                    <a:pt x="2496204" y="1068220"/>
                    <a:pt x="2378459" y="945418"/>
                  </a:cubicBezTo>
                  <a:cubicBezTo>
                    <a:pt x="2337472" y="902670"/>
                    <a:pt x="2259670" y="851864"/>
                    <a:pt x="2197412" y="878600"/>
                  </a:cubicBezTo>
                  <a:cubicBezTo>
                    <a:pt x="2130493" y="907338"/>
                    <a:pt x="2120460" y="1011327"/>
                    <a:pt x="2136219" y="1069412"/>
                  </a:cubicBezTo>
                  <a:cubicBezTo>
                    <a:pt x="2171373" y="1198924"/>
                    <a:pt x="2249577" y="1245141"/>
                    <a:pt x="2307796" y="1367962"/>
                  </a:cubicBezTo>
                  <a:cubicBezTo>
                    <a:pt x="2329087" y="1412888"/>
                    <a:pt x="2384045" y="1588925"/>
                    <a:pt x="2401411" y="1628546"/>
                  </a:cubicBezTo>
                  <a:cubicBezTo>
                    <a:pt x="2337271" y="1727418"/>
                    <a:pt x="2274089" y="1826404"/>
                    <a:pt x="2213385" y="1925684"/>
                  </a:cubicBezTo>
                  <a:cubicBezTo>
                    <a:pt x="2187044" y="1968761"/>
                    <a:pt x="2162874" y="2010806"/>
                    <a:pt x="2137672" y="2053253"/>
                  </a:cubicBezTo>
                  <a:cubicBezTo>
                    <a:pt x="2143258" y="2029913"/>
                    <a:pt x="2148890" y="2006446"/>
                    <a:pt x="2151723" y="1982135"/>
                  </a:cubicBezTo>
                  <a:cubicBezTo>
                    <a:pt x="2170496" y="1820979"/>
                    <a:pt x="2120755" y="1722683"/>
                    <a:pt x="2041707" y="1569852"/>
                  </a:cubicBezTo>
                  <a:cubicBezTo>
                    <a:pt x="1997445" y="1484280"/>
                    <a:pt x="1856554" y="1338803"/>
                    <a:pt x="1750684" y="1353992"/>
                  </a:cubicBezTo>
                  <a:cubicBezTo>
                    <a:pt x="1735555" y="1356169"/>
                    <a:pt x="1720928" y="1361466"/>
                    <a:pt x="1707621" y="1370822"/>
                  </a:cubicBezTo>
                  <a:cubicBezTo>
                    <a:pt x="1609847" y="1439724"/>
                    <a:pt x="1644117" y="1553088"/>
                    <a:pt x="1702303" y="1615058"/>
                  </a:cubicBezTo>
                  <a:cubicBezTo>
                    <a:pt x="1815360" y="1735481"/>
                    <a:pt x="1850708" y="1755781"/>
                    <a:pt x="1939982" y="1892117"/>
                  </a:cubicBezTo>
                  <a:cubicBezTo>
                    <a:pt x="2004135" y="1990098"/>
                    <a:pt x="2041158" y="2128658"/>
                    <a:pt x="2056582" y="2190849"/>
                  </a:cubicBezTo>
                  <a:cubicBezTo>
                    <a:pt x="1962137" y="2355474"/>
                    <a:pt x="1894521" y="2484357"/>
                    <a:pt x="1819773" y="2637255"/>
                  </a:cubicBezTo>
                  <a:cubicBezTo>
                    <a:pt x="1812071" y="2459034"/>
                    <a:pt x="1771472" y="2224918"/>
                    <a:pt x="1716160" y="2101105"/>
                  </a:cubicBezTo>
                  <a:cubicBezTo>
                    <a:pt x="1659903" y="1975203"/>
                    <a:pt x="1554703" y="1898594"/>
                    <a:pt x="1477480" y="1924458"/>
                  </a:cubicBezTo>
                  <a:cubicBezTo>
                    <a:pt x="1451739" y="1933078"/>
                    <a:pt x="1429201" y="1953116"/>
                    <a:pt x="1412538" y="1986488"/>
                  </a:cubicBezTo>
                  <a:cubicBezTo>
                    <a:pt x="1326252" y="2159151"/>
                    <a:pt x="1557548" y="2385123"/>
                    <a:pt x="1641157" y="2516436"/>
                  </a:cubicBezTo>
                  <a:cubicBezTo>
                    <a:pt x="1660820" y="2547324"/>
                    <a:pt x="1768385" y="2739475"/>
                    <a:pt x="1768385" y="2739475"/>
                  </a:cubicBezTo>
                  <a:cubicBezTo>
                    <a:pt x="1768385" y="2739475"/>
                    <a:pt x="1602172" y="3119170"/>
                    <a:pt x="1559805" y="3246860"/>
                  </a:cubicBezTo>
                  <a:cubicBezTo>
                    <a:pt x="1520250" y="3366025"/>
                    <a:pt x="1475290" y="3506902"/>
                    <a:pt x="1432360" y="3639561"/>
                  </a:cubicBezTo>
                  <a:cubicBezTo>
                    <a:pt x="1435396" y="3547521"/>
                    <a:pt x="1436934" y="3454241"/>
                    <a:pt x="1433299" y="3414988"/>
                  </a:cubicBezTo>
                  <a:cubicBezTo>
                    <a:pt x="1411950" y="3184321"/>
                    <a:pt x="1409492" y="3007165"/>
                    <a:pt x="1340151" y="2775219"/>
                  </a:cubicBezTo>
                  <a:cubicBezTo>
                    <a:pt x="1275572" y="2559212"/>
                    <a:pt x="1145642" y="2375754"/>
                    <a:pt x="963931" y="2434174"/>
                  </a:cubicBezTo>
                  <a:cubicBezTo>
                    <a:pt x="921998" y="2447655"/>
                    <a:pt x="877358" y="2474090"/>
                    <a:pt x="830044" y="2515881"/>
                  </a:cubicBezTo>
                  <a:cubicBezTo>
                    <a:pt x="530445" y="2780704"/>
                    <a:pt x="995227" y="3158081"/>
                    <a:pt x="1123535" y="3402719"/>
                  </a:cubicBezTo>
                  <a:cubicBezTo>
                    <a:pt x="1220933" y="3588421"/>
                    <a:pt x="1316777" y="3748385"/>
                    <a:pt x="1371372" y="3827252"/>
                  </a:cubicBezTo>
                  <a:cubicBezTo>
                    <a:pt x="1371451" y="3827366"/>
                    <a:pt x="1371425" y="3827573"/>
                    <a:pt x="1371478" y="3827600"/>
                  </a:cubicBezTo>
                  <a:cubicBezTo>
                    <a:pt x="1359306" y="3865594"/>
                    <a:pt x="1348772" y="3896321"/>
                    <a:pt x="1336368" y="3935259"/>
                  </a:cubicBezTo>
                  <a:cubicBezTo>
                    <a:pt x="1323111" y="3976876"/>
                    <a:pt x="1309670" y="4019048"/>
                    <a:pt x="1296213" y="4061636"/>
                  </a:cubicBezTo>
                  <a:cubicBezTo>
                    <a:pt x="1209864" y="4334208"/>
                    <a:pt x="1136316" y="4547249"/>
                    <a:pt x="1047501" y="4835566"/>
                  </a:cubicBezTo>
                  <a:cubicBezTo>
                    <a:pt x="1021243" y="4725530"/>
                    <a:pt x="954571" y="4590714"/>
                    <a:pt x="928617" y="4459983"/>
                  </a:cubicBezTo>
                  <a:cubicBezTo>
                    <a:pt x="856621" y="4097567"/>
                    <a:pt x="571389" y="2878953"/>
                    <a:pt x="230732" y="2952924"/>
                  </a:cubicBezTo>
                  <a:cubicBezTo>
                    <a:pt x="219743" y="2955308"/>
                    <a:pt x="208531" y="2958951"/>
                    <a:pt x="197434" y="2964129"/>
                  </a:cubicBezTo>
                  <a:cubicBezTo>
                    <a:pt x="-84929" y="3095120"/>
                    <a:pt x="-104211" y="3619798"/>
                    <a:pt x="403581" y="4217033"/>
                  </a:cubicBezTo>
                  <a:cubicBezTo>
                    <a:pt x="738483" y="4610940"/>
                    <a:pt x="967576" y="4901533"/>
                    <a:pt x="1016707" y="4964154"/>
                  </a:cubicBezTo>
                  <a:cubicBezTo>
                    <a:pt x="967362" y="5124553"/>
                    <a:pt x="918713" y="5277318"/>
                    <a:pt x="869694" y="5438789"/>
                  </a:cubicBezTo>
                  <a:cubicBezTo>
                    <a:pt x="819917" y="5602738"/>
                    <a:pt x="682433" y="6060898"/>
                    <a:pt x="681869" y="6062907"/>
                  </a:cubicBezTo>
                  <a:cubicBezTo>
                    <a:pt x="675144" y="6085610"/>
                    <a:pt x="688243" y="6109252"/>
                    <a:pt x="710909" y="6116083"/>
                  </a:cubicBezTo>
                  <a:cubicBezTo>
                    <a:pt x="733566" y="6122780"/>
                    <a:pt x="757392" y="6109988"/>
                    <a:pt x="764143" y="6087352"/>
                  </a:cubicBezTo>
                  <a:cubicBezTo>
                    <a:pt x="764718" y="6085409"/>
                    <a:pt x="901997" y="5627651"/>
                    <a:pt x="951722" y="5463702"/>
                  </a:cubicBezTo>
                  <a:cubicBezTo>
                    <a:pt x="978415" y="5375767"/>
                    <a:pt x="1005031" y="5293123"/>
                    <a:pt x="1031846" y="5205255"/>
                  </a:cubicBezTo>
                  <a:cubicBezTo>
                    <a:pt x="1148963" y="5183890"/>
                    <a:pt x="2354844" y="4963550"/>
                    <a:pt x="2547545" y="4888742"/>
                  </a:cubicBezTo>
                  <a:cubicBezTo>
                    <a:pt x="2672007" y="4840454"/>
                    <a:pt x="2844950" y="4792033"/>
                    <a:pt x="2786470" y="4608328"/>
                  </a:cubicBezTo>
                  <a:cubicBezTo>
                    <a:pt x="2732805" y="4439757"/>
                    <a:pt x="2404967" y="4435672"/>
                    <a:pt x="2193561" y="4506262"/>
                  </a:cubicBezTo>
                  <a:cubicBezTo>
                    <a:pt x="1876807" y="4611944"/>
                    <a:pt x="1246929" y="4953504"/>
                    <a:pt x="1061623" y="5078074"/>
                  </a:cubicBezTo>
                  <a:cubicBezTo>
                    <a:pt x="1142249" y="4814536"/>
                    <a:pt x="1205183" y="4642484"/>
                    <a:pt x="1284853" y="4388322"/>
                  </a:cubicBezTo>
                  <a:cubicBezTo>
                    <a:pt x="1284903" y="4388188"/>
                    <a:pt x="1285061" y="4388055"/>
                    <a:pt x="1285098" y="4387854"/>
                  </a:cubicBezTo>
                  <a:cubicBezTo>
                    <a:pt x="1436969" y="4303468"/>
                    <a:pt x="1909938" y="4086892"/>
                    <a:pt x="2210344" y="3972348"/>
                  </a:cubicBezTo>
                  <a:cubicBezTo>
                    <a:pt x="2548978" y="3843339"/>
                    <a:pt x="3156976" y="3884413"/>
                    <a:pt x="3033626" y="3476054"/>
                  </a:cubicBezTo>
                  <a:cubicBezTo>
                    <a:pt x="2971549" y="3270562"/>
                    <a:pt x="2576979" y="3260121"/>
                    <a:pt x="2214055" y="3364840"/>
                  </a:cubicBezTo>
                  <a:cubicBezTo>
                    <a:pt x="2162211" y="3379794"/>
                    <a:pt x="2111071" y="3397174"/>
                    <a:pt x="2061578" y="3416629"/>
                  </a:cubicBezTo>
                  <a:cubicBezTo>
                    <a:pt x="1734015" y="3545230"/>
                    <a:pt x="1529548" y="3786774"/>
                    <a:pt x="1405196" y="4001207"/>
                  </a:cubicBezTo>
                  <a:cubicBezTo>
                    <a:pt x="1409436" y="3987872"/>
                    <a:pt x="1413704" y="3974264"/>
                    <a:pt x="1417907" y="3961063"/>
                  </a:cubicBezTo>
                  <a:cubicBezTo>
                    <a:pt x="1497096" y="3712481"/>
                    <a:pt x="1571720" y="3482417"/>
                    <a:pt x="1640963" y="3273924"/>
                  </a:cubicBezTo>
                  <a:cubicBezTo>
                    <a:pt x="1661155" y="3213086"/>
                    <a:pt x="1684240" y="3150145"/>
                    <a:pt x="1709724" y="3085416"/>
                  </a:cubicBezTo>
                  <a:cubicBezTo>
                    <a:pt x="1835800" y="3057254"/>
                    <a:pt x="2274591" y="2961048"/>
                    <a:pt x="2612535" y="2938411"/>
                  </a:cubicBezTo>
                  <a:cubicBezTo>
                    <a:pt x="2918473" y="2917918"/>
                    <a:pt x="3338405" y="3070475"/>
                    <a:pt x="3339530" y="2748222"/>
                  </a:cubicBezTo>
                  <a:cubicBezTo>
                    <a:pt x="3340173" y="2563397"/>
                    <a:pt x="3041040" y="2529309"/>
                    <a:pt x="2716604" y="2578373"/>
                  </a:cubicBezTo>
                  <a:cubicBezTo>
                    <a:pt x="2649397" y="2588533"/>
                    <a:pt x="2581708" y="2604238"/>
                    <a:pt x="2514541" y="2624122"/>
                  </a:cubicBezTo>
                  <a:cubicBezTo>
                    <a:pt x="2199461" y="2717401"/>
                    <a:pt x="1929735" y="2829219"/>
                    <a:pt x="1768988" y="2940440"/>
                  </a:cubicBezTo>
                  <a:cubicBezTo>
                    <a:pt x="1787405" y="2896125"/>
                    <a:pt x="1920835" y="2618550"/>
                    <a:pt x="1992850" y="2483298"/>
                  </a:cubicBezTo>
                  <a:cubicBezTo>
                    <a:pt x="2079259" y="2462925"/>
                    <a:pt x="2240281" y="2426412"/>
                    <a:pt x="2432198" y="2398344"/>
                  </a:cubicBezTo>
                  <a:cubicBezTo>
                    <a:pt x="2694168" y="2360029"/>
                    <a:pt x="2977777" y="2356292"/>
                    <a:pt x="2953848" y="2186127"/>
                  </a:cubicBezTo>
                  <a:cubicBezTo>
                    <a:pt x="2926329" y="1990487"/>
                    <a:pt x="2647803" y="2046288"/>
                    <a:pt x="2416834" y="2128638"/>
                  </a:cubicBezTo>
                  <a:cubicBezTo>
                    <a:pt x="2273292" y="2179825"/>
                    <a:pt x="2170502" y="2240549"/>
                    <a:pt x="2094729" y="2298152"/>
                  </a:cubicBezTo>
                  <a:cubicBezTo>
                    <a:pt x="2155159" y="2190970"/>
                    <a:pt x="2218173" y="2082219"/>
                    <a:pt x="2286519" y="1970462"/>
                  </a:cubicBezTo>
                  <a:cubicBezTo>
                    <a:pt x="2323595" y="1909825"/>
                    <a:pt x="2362031" y="1849148"/>
                    <a:pt x="2400453" y="1788558"/>
                  </a:cubicBezTo>
                  <a:cubicBezTo>
                    <a:pt x="2463400" y="1770341"/>
                    <a:pt x="2694603" y="1704681"/>
                    <a:pt x="2790127" y="1704848"/>
                  </a:cubicBezTo>
                  <a:cubicBezTo>
                    <a:pt x="2957391" y="1705170"/>
                    <a:pt x="3123871" y="1718471"/>
                    <a:pt x="3135672" y="1593975"/>
                  </a:cubicBezTo>
                  <a:cubicBezTo>
                    <a:pt x="3147325" y="1471033"/>
                    <a:pt x="2987937" y="1440929"/>
                    <a:pt x="2802101" y="1499102"/>
                  </a:cubicBezTo>
                  <a:cubicBezTo>
                    <a:pt x="2686580" y="1535260"/>
                    <a:pt x="2535021" y="1626698"/>
                    <a:pt x="2450756" y="1696021"/>
                  </a:cubicBezTo>
                  <a:cubicBezTo>
                    <a:pt x="2542776" y="1552298"/>
                    <a:pt x="2617679" y="1458309"/>
                    <a:pt x="2715043" y="1317157"/>
                  </a:cubicBezTo>
                  <a:cubicBezTo>
                    <a:pt x="2784936" y="1295559"/>
                    <a:pt x="2897825" y="1267691"/>
                    <a:pt x="3021584" y="1271944"/>
                  </a:cubicBezTo>
                  <a:cubicBezTo>
                    <a:pt x="3158938" y="1276672"/>
                    <a:pt x="3293051" y="1254705"/>
                    <a:pt x="3277701" y="1152163"/>
                  </a:cubicBezTo>
                  <a:cubicBezTo>
                    <a:pt x="3258386" y="1023107"/>
                    <a:pt x="3080748" y="1046775"/>
                    <a:pt x="2940668" y="1097694"/>
                  </a:cubicBezTo>
                  <a:cubicBezTo>
                    <a:pt x="2898743" y="1112937"/>
                    <a:pt x="2852960" y="1146437"/>
                    <a:pt x="2808645" y="1183044"/>
                  </a:cubicBezTo>
                  <a:cubicBezTo>
                    <a:pt x="2850127" y="1124195"/>
                    <a:pt x="2890505" y="1063692"/>
                    <a:pt x="2932403" y="1005815"/>
                  </a:cubicBezTo>
                  <a:cubicBezTo>
                    <a:pt x="2954062" y="975898"/>
                    <a:pt x="2971790" y="952986"/>
                    <a:pt x="2992685" y="924557"/>
                  </a:cubicBezTo>
                  <a:cubicBezTo>
                    <a:pt x="3069804" y="938942"/>
                    <a:pt x="3540040" y="1019785"/>
                    <a:pt x="3591173" y="846554"/>
                  </a:cubicBezTo>
                  <a:cubicBezTo>
                    <a:pt x="3621612" y="743422"/>
                    <a:pt x="3476429" y="678566"/>
                    <a:pt x="3344118" y="724402"/>
                  </a:cubicBezTo>
                  <a:cubicBezTo>
                    <a:pt x="3236553" y="761672"/>
                    <a:pt x="3102962" y="819845"/>
                    <a:pt x="3035755" y="859479"/>
                  </a:cubicBezTo>
                  <a:cubicBezTo>
                    <a:pt x="3080600" y="798815"/>
                    <a:pt x="3112024" y="762436"/>
                    <a:pt x="3152100" y="709809"/>
                  </a:cubicBezTo>
                  <a:cubicBezTo>
                    <a:pt x="3175434" y="679169"/>
                    <a:pt x="3236613" y="597690"/>
                    <a:pt x="3237685" y="597221"/>
                  </a:cubicBezTo>
                  <a:cubicBezTo>
                    <a:pt x="3298570" y="570392"/>
                    <a:pt x="3458286" y="548853"/>
                    <a:pt x="3594857" y="493722"/>
                  </a:cubicBezTo>
                  <a:cubicBezTo>
                    <a:pt x="3748706" y="431611"/>
                    <a:pt x="3889858" y="367532"/>
                    <a:pt x="3843928" y="266604"/>
                  </a:cubicBezTo>
                  <a:cubicBezTo>
                    <a:pt x="3819148" y="212142"/>
                    <a:pt x="3614707" y="197562"/>
                    <a:pt x="3482483" y="280682"/>
                  </a:cubicBezTo>
                  <a:cubicBezTo>
                    <a:pt x="3350266" y="363801"/>
                    <a:pt x="3160418" y="558986"/>
                    <a:pt x="3158758" y="561076"/>
                  </a:cubicBezTo>
                  <a:cubicBezTo>
                    <a:pt x="3171904" y="504538"/>
                    <a:pt x="3187147" y="443298"/>
                    <a:pt x="3194856" y="422550"/>
                  </a:cubicBezTo>
                  <a:cubicBezTo>
                    <a:pt x="3243853" y="290700"/>
                    <a:pt x="3366721" y="30197"/>
                    <a:pt x="3184247" y="1626"/>
                  </a:cubicBezTo>
                  <a:cubicBezTo>
                    <a:pt x="3169594" y="-664"/>
                    <a:pt x="3156574" y="-429"/>
                    <a:pt x="3144901" y="166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12" name="Google Shape;512;p23"/>
            <p:cNvSpPr/>
            <p:nvPr/>
          </p:nvSpPr>
          <p:spPr>
            <a:xfrm rot="892541">
              <a:off x="4581746" y="323300"/>
              <a:ext cx="1275629" cy="2025603"/>
            </a:xfrm>
            <a:custGeom>
              <a:avLst/>
              <a:gdLst/>
              <a:ahLst/>
              <a:cxnLst/>
              <a:rect l="l" t="t" r="r" b="b"/>
              <a:pathLst>
                <a:path w="3852738" h="6117861" extrusionOk="0">
                  <a:moveTo>
                    <a:pt x="3144901" y="1667"/>
                  </a:moveTo>
                  <a:cubicBezTo>
                    <a:pt x="3063207" y="16374"/>
                    <a:pt x="3050302" y="127441"/>
                    <a:pt x="3044201" y="178046"/>
                  </a:cubicBezTo>
                  <a:cubicBezTo>
                    <a:pt x="3025187" y="335706"/>
                    <a:pt x="3082804" y="527583"/>
                    <a:pt x="3114549" y="618371"/>
                  </a:cubicBezTo>
                  <a:cubicBezTo>
                    <a:pt x="3100913" y="636005"/>
                    <a:pt x="3092287" y="647096"/>
                    <a:pt x="3083788" y="658226"/>
                  </a:cubicBezTo>
                  <a:cubicBezTo>
                    <a:pt x="3016675" y="746369"/>
                    <a:pt x="2942342" y="846125"/>
                    <a:pt x="2863006" y="955706"/>
                  </a:cubicBezTo>
                  <a:cubicBezTo>
                    <a:pt x="2806836" y="1033280"/>
                    <a:pt x="2815308" y="1030172"/>
                    <a:pt x="2759929" y="1109341"/>
                  </a:cubicBezTo>
                  <a:cubicBezTo>
                    <a:pt x="2771314" y="1073618"/>
                    <a:pt x="2900283" y="525058"/>
                    <a:pt x="2683399" y="520497"/>
                  </a:cubicBezTo>
                  <a:cubicBezTo>
                    <a:pt x="2670949" y="520236"/>
                    <a:pt x="2660086" y="522071"/>
                    <a:pt x="2650509" y="525467"/>
                  </a:cubicBezTo>
                  <a:cubicBezTo>
                    <a:pt x="2583516" y="549282"/>
                    <a:pt x="2582297" y="654021"/>
                    <a:pt x="2580978" y="716499"/>
                  </a:cubicBezTo>
                  <a:cubicBezTo>
                    <a:pt x="2577274" y="892878"/>
                    <a:pt x="2668893" y="1189407"/>
                    <a:pt x="2678456" y="1220080"/>
                  </a:cubicBezTo>
                  <a:cubicBezTo>
                    <a:pt x="2591988" y="1344375"/>
                    <a:pt x="2541169" y="1426309"/>
                    <a:pt x="2458451" y="1553014"/>
                  </a:cubicBezTo>
                  <a:cubicBezTo>
                    <a:pt x="2476983" y="1490402"/>
                    <a:pt x="2481550" y="1397102"/>
                    <a:pt x="2483050" y="1373870"/>
                  </a:cubicBezTo>
                  <a:cubicBezTo>
                    <a:pt x="2493190" y="1216732"/>
                    <a:pt x="2496204" y="1068220"/>
                    <a:pt x="2378459" y="945418"/>
                  </a:cubicBezTo>
                  <a:cubicBezTo>
                    <a:pt x="2337472" y="902670"/>
                    <a:pt x="2259670" y="851864"/>
                    <a:pt x="2197412" y="878600"/>
                  </a:cubicBezTo>
                  <a:cubicBezTo>
                    <a:pt x="2130493" y="907338"/>
                    <a:pt x="2120460" y="1011327"/>
                    <a:pt x="2136219" y="1069412"/>
                  </a:cubicBezTo>
                  <a:cubicBezTo>
                    <a:pt x="2171373" y="1198924"/>
                    <a:pt x="2249577" y="1245141"/>
                    <a:pt x="2307796" y="1367962"/>
                  </a:cubicBezTo>
                  <a:cubicBezTo>
                    <a:pt x="2329087" y="1412888"/>
                    <a:pt x="2384045" y="1588925"/>
                    <a:pt x="2401411" y="1628546"/>
                  </a:cubicBezTo>
                  <a:cubicBezTo>
                    <a:pt x="2337271" y="1727418"/>
                    <a:pt x="2274089" y="1826404"/>
                    <a:pt x="2213385" y="1925684"/>
                  </a:cubicBezTo>
                  <a:cubicBezTo>
                    <a:pt x="2187044" y="1968761"/>
                    <a:pt x="2162874" y="2010806"/>
                    <a:pt x="2137672" y="2053253"/>
                  </a:cubicBezTo>
                  <a:cubicBezTo>
                    <a:pt x="2143258" y="2029913"/>
                    <a:pt x="2148890" y="2006446"/>
                    <a:pt x="2151723" y="1982135"/>
                  </a:cubicBezTo>
                  <a:cubicBezTo>
                    <a:pt x="2170496" y="1820979"/>
                    <a:pt x="2120755" y="1722683"/>
                    <a:pt x="2041707" y="1569852"/>
                  </a:cubicBezTo>
                  <a:cubicBezTo>
                    <a:pt x="1997445" y="1484280"/>
                    <a:pt x="1856554" y="1338803"/>
                    <a:pt x="1750684" y="1353992"/>
                  </a:cubicBezTo>
                  <a:cubicBezTo>
                    <a:pt x="1735555" y="1356169"/>
                    <a:pt x="1720928" y="1361466"/>
                    <a:pt x="1707621" y="1370822"/>
                  </a:cubicBezTo>
                  <a:cubicBezTo>
                    <a:pt x="1609847" y="1439724"/>
                    <a:pt x="1644117" y="1553088"/>
                    <a:pt x="1702303" y="1615058"/>
                  </a:cubicBezTo>
                  <a:cubicBezTo>
                    <a:pt x="1815360" y="1735481"/>
                    <a:pt x="1850708" y="1755781"/>
                    <a:pt x="1939982" y="1892117"/>
                  </a:cubicBezTo>
                  <a:cubicBezTo>
                    <a:pt x="2004135" y="1990098"/>
                    <a:pt x="2041158" y="2128658"/>
                    <a:pt x="2056582" y="2190849"/>
                  </a:cubicBezTo>
                  <a:cubicBezTo>
                    <a:pt x="1962137" y="2355474"/>
                    <a:pt x="1894521" y="2484357"/>
                    <a:pt x="1819773" y="2637255"/>
                  </a:cubicBezTo>
                  <a:cubicBezTo>
                    <a:pt x="1812071" y="2459034"/>
                    <a:pt x="1771472" y="2224918"/>
                    <a:pt x="1716160" y="2101105"/>
                  </a:cubicBezTo>
                  <a:cubicBezTo>
                    <a:pt x="1659903" y="1975203"/>
                    <a:pt x="1554703" y="1898594"/>
                    <a:pt x="1477480" y="1924458"/>
                  </a:cubicBezTo>
                  <a:cubicBezTo>
                    <a:pt x="1451739" y="1933078"/>
                    <a:pt x="1429201" y="1953116"/>
                    <a:pt x="1412538" y="1986488"/>
                  </a:cubicBezTo>
                  <a:cubicBezTo>
                    <a:pt x="1326252" y="2159151"/>
                    <a:pt x="1557548" y="2385123"/>
                    <a:pt x="1641157" y="2516436"/>
                  </a:cubicBezTo>
                  <a:cubicBezTo>
                    <a:pt x="1660820" y="2547324"/>
                    <a:pt x="1768385" y="2739475"/>
                    <a:pt x="1768385" y="2739475"/>
                  </a:cubicBezTo>
                  <a:cubicBezTo>
                    <a:pt x="1768385" y="2739475"/>
                    <a:pt x="1602172" y="3119170"/>
                    <a:pt x="1559805" y="3246860"/>
                  </a:cubicBezTo>
                  <a:cubicBezTo>
                    <a:pt x="1520250" y="3366025"/>
                    <a:pt x="1475290" y="3506902"/>
                    <a:pt x="1432360" y="3639561"/>
                  </a:cubicBezTo>
                  <a:cubicBezTo>
                    <a:pt x="1435396" y="3547521"/>
                    <a:pt x="1436934" y="3454241"/>
                    <a:pt x="1433299" y="3414988"/>
                  </a:cubicBezTo>
                  <a:cubicBezTo>
                    <a:pt x="1411950" y="3184321"/>
                    <a:pt x="1409492" y="3007165"/>
                    <a:pt x="1340151" y="2775219"/>
                  </a:cubicBezTo>
                  <a:cubicBezTo>
                    <a:pt x="1275572" y="2559212"/>
                    <a:pt x="1145642" y="2375754"/>
                    <a:pt x="963931" y="2434174"/>
                  </a:cubicBezTo>
                  <a:cubicBezTo>
                    <a:pt x="921998" y="2447655"/>
                    <a:pt x="877358" y="2474090"/>
                    <a:pt x="830044" y="2515881"/>
                  </a:cubicBezTo>
                  <a:cubicBezTo>
                    <a:pt x="530445" y="2780704"/>
                    <a:pt x="995227" y="3158081"/>
                    <a:pt x="1123535" y="3402719"/>
                  </a:cubicBezTo>
                  <a:cubicBezTo>
                    <a:pt x="1220933" y="3588421"/>
                    <a:pt x="1316777" y="3748385"/>
                    <a:pt x="1371372" y="3827252"/>
                  </a:cubicBezTo>
                  <a:cubicBezTo>
                    <a:pt x="1371451" y="3827366"/>
                    <a:pt x="1371425" y="3827573"/>
                    <a:pt x="1371478" y="3827600"/>
                  </a:cubicBezTo>
                  <a:cubicBezTo>
                    <a:pt x="1359306" y="3865594"/>
                    <a:pt x="1348772" y="3896321"/>
                    <a:pt x="1336368" y="3935259"/>
                  </a:cubicBezTo>
                  <a:cubicBezTo>
                    <a:pt x="1323111" y="3976876"/>
                    <a:pt x="1309670" y="4019048"/>
                    <a:pt x="1296213" y="4061636"/>
                  </a:cubicBezTo>
                  <a:cubicBezTo>
                    <a:pt x="1209864" y="4334208"/>
                    <a:pt x="1136316" y="4547249"/>
                    <a:pt x="1047501" y="4835566"/>
                  </a:cubicBezTo>
                  <a:cubicBezTo>
                    <a:pt x="1021243" y="4725530"/>
                    <a:pt x="954571" y="4590714"/>
                    <a:pt x="928617" y="4459983"/>
                  </a:cubicBezTo>
                  <a:cubicBezTo>
                    <a:pt x="856621" y="4097567"/>
                    <a:pt x="571389" y="2878953"/>
                    <a:pt x="230732" y="2952924"/>
                  </a:cubicBezTo>
                  <a:cubicBezTo>
                    <a:pt x="219743" y="2955308"/>
                    <a:pt x="208531" y="2958951"/>
                    <a:pt x="197434" y="2964129"/>
                  </a:cubicBezTo>
                  <a:cubicBezTo>
                    <a:pt x="-84929" y="3095120"/>
                    <a:pt x="-104211" y="3619798"/>
                    <a:pt x="403581" y="4217033"/>
                  </a:cubicBezTo>
                  <a:cubicBezTo>
                    <a:pt x="738483" y="4610940"/>
                    <a:pt x="967576" y="4901533"/>
                    <a:pt x="1016707" y="4964154"/>
                  </a:cubicBezTo>
                  <a:cubicBezTo>
                    <a:pt x="967362" y="5124553"/>
                    <a:pt x="918713" y="5277318"/>
                    <a:pt x="869694" y="5438789"/>
                  </a:cubicBezTo>
                  <a:cubicBezTo>
                    <a:pt x="819917" y="5602738"/>
                    <a:pt x="682433" y="6060898"/>
                    <a:pt x="681869" y="6062907"/>
                  </a:cubicBezTo>
                  <a:cubicBezTo>
                    <a:pt x="675144" y="6085610"/>
                    <a:pt x="688243" y="6109252"/>
                    <a:pt x="710909" y="6116083"/>
                  </a:cubicBezTo>
                  <a:cubicBezTo>
                    <a:pt x="733566" y="6122780"/>
                    <a:pt x="757392" y="6109988"/>
                    <a:pt x="764143" y="6087352"/>
                  </a:cubicBezTo>
                  <a:cubicBezTo>
                    <a:pt x="764718" y="6085409"/>
                    <a:pt x="901997" y="5627651"/>
                    <a:pt x="951722" y="5463702"/>
                  </a:cubicBezTo>
                  <a:cubicBezTo>
                    <a:pt x="978415" y="5375767"/>
                    <a:pt x="1005031" y="5293123"/>
                    <a:pt x="1031846" y="5205255"/>
                  </a:cubicBezTo>
                  <a:cubicBezTo>
                    <a:pt x="1148963" y="5183890"/>
                    <a:pt x="2354844" y="4963550"/>
                    <a:pt x="2547545" y="4888742"/>
                  </a:cubicBezTo>
                  <a:cubicBezTo>
                    <a:pt x="2672007" y="4840454"/>
                    <a:pt x="2844950" y="4792033"/>
                    <a:pt x="2786470" y="4608328"/>
                  </a:cubicBezTo>
                  <a:cubicBezTo>
                    <a:pt x="2732805" y="4439757"/>
                    <a:pt x="2404967" y="4435672"/>
                    <a:pt x="2193561" y="4506262"/>
                  </a:cubicBezTo>
                  <a:cubicBezTo>
                    <a:pt x="1876807" y="4611944"/>
                    <a:pt x="1246929" y="4953504"/>
                    <a:pt x="1061623" y="5078074"/>
                  </a:cubicBezTo>
                  <a:cubicBezTo>
                    <a:pt x="1142249" y="4814536"/>
                    <a:pt x="1205183" y="4642484"/>
                    <a:pt x="1284853" y="4388322"/>
                  </a:cubicBezTo>
                  <a:cubicBezTo>
                    <a:pt x="1284903" y="4388188"/>
                    <a:pt x="1285061" y="4388055"/>
                    <a:pt x="1285098" y="4387854"/>
                  </a:cubicBezTo>
                  <a:cubicBezTo>
                    <a:pt x="1436969" y="4303468"/>
                    <a:pt x="1909938" y="4086892"/>
                    <a:pt x="2210344" y="3972348"/>
                  </a:cubicBezTo>
                  <a:cubicBezTo>
                    <a:pt x="2548978" y="3843339"/>
                    <a:pt x="3156976" y="3884413"/>
                    <a:pt x="3033626" y="3476054"/>
                  </a:cubicBezTo>
                  <a:cubicBezTo>
                    <a:pt x="2971549" y="3270562"/>
                    <a:pt x="2576979" y="3260121"/>
                    <a:pt x="2214055" y="3364840"/>
                  </a:cubicBezTo>
                  <a:cubicBezTo>
                    <a:pt x="2162211" y="3379794"/>
                    <a:pt x="2111071" y="3397174"/>
                    <a:pt x="2061578" y="3416629"/>
                  </a:cubicBezTo>
                  <a:cubicBezTo>
                    <a:pt x="1734015" y="3545230"/>
                    <a:pt x="1529548" y="3786774"/>
                    <a:pt x="1405196" y="4001207"/>
                  </a:cubicBezTo>
                  <a:cubicBezTo>
                    <a:pt x="1409436" y="3987872"/>
                    <a:pt x="1413704" y="3974264"/>
                    <a:pt x="1417907" y="3961063"/>
                  </a:cubicBezTo>
                  <a:cubicBezTo>
                    <a:pt x="1497096" y="3712481"/>
                    <a:pt x="1571720" y="3482417"/>
                    <a:pt x="1640963" y="3273924"/>
                  </a:cubicBezTo>
                  <a:cubicBezTo>
                    <a:pt x="1661155" y="3213086"/>
                    <a:pt x="1684240" y="3150145"/>
                    <a:pt x="1709724" y="3085416"/>
                  </a:cubicBezTo>
                  <a:cubicBezTo>
                    <a:pt x="1835800" y="3057254"/>
                    <a:pt x="2274591" y="2961048"/>
                    <a:pt x="2612535" y="2938411"/>
                  </a:cubicBezTo>
                  <a:cubicBezTo>
                    <a:pt x="2918473" y="2917918"/>
                    <a:pt x="3338405" y="3070475"/>
                    <a:pt x="3339530" y="2748222"/>
                  </a:cubicBezTo>
                  <a:cubicBezTo>
                    <a:pt x="3340173" y="2563397"/>
                    <a:pt x="3041040" y="2529309"/>
                    <a:pt x="2716604" y="2578373"/>
                  </a:cubicBezTo>
                  <a:cubicBezTo>
                    <a:pt x="2649397" y="2588533"/>
                    <a:pt x="2581708" y="2604238"/>
                    <a:pt x="2514541" y="2624122"/>
                  </a:cubicBezTo>
                  <a:cubicBezTo>
                    <a:pt x="2199461" y="2717401"/>
                    <a:pt x="1929735" y="2829219"/>
                    <a:pt x="1768988" y="2940440"/>
                  </a:cubicBezTo>
                  <a:cubicBezTo>
                    <a:pt x="1787405" y="2896125"/>
                    <a:pt x="1920835" y="2618550"/>
                    <a:pt x="1992850" y="2483298"/>
                  </a:cubicBezTo>
                  <a:cubicBezTo>
                    <a:pt x="2079259" y="2462925"/>
                    <a:pt x="2240281" y="2426412"/>
                    <a:pt x="2432198" y="2398344"/>
                  </a:cubicBezTo>
                  <a:cubicBezTo>
                    <a:pt x="2694168" y="2360029"/>
                    <a:pt x="2977777" y="2356292"/>
                    <a:pt x="2953848" y="2186127"/>
                  </a:cubicBezTo>
                  <a:cubicBezTo>
                    <a:pt x="2926329" y="1990487"/>
                    <a:pt x="2647803" y="2046288"/>
                    <a:pt x="2416834" y="2128638"/>
                  </a:cubicBezTo>
                  <a:cubicBezTo>
                    <a:pt x="2273292" y="2179825"/>
                    <a:pt x="2170502" y="2240549"/>
                    <a:pt x="2094729" y="2298152"/>
                  </a:cubicBezTo>
                  <a:cubicBezTo>
                    <a:pt x="2155159" y="2190970"/>
                    <a:pt x="2218173" y="2082219"/>
                    <a:pt x="2286519" y="1970462"/>
                  </a:cubicBezTo>
                  <a:cubicBezTo>
                    <a:pt x="2323595" y="1909825"/>
                    <a:pt x="2362031" y="1849148"/>
                    <a:pt x="2400453" y="1788558"/>
                  </a:cubicBezTo>
                  <a:cubicBezTo>
                    <a:pt x="2463400" y="1770341"/>
                    <a:pt x="2694603" y="1704681"/>
                    <a:pt x="2790127" y="1704848"/>
                  </a:cubicBezTo>
                  <a:cubicBezTo>
                    <a:pt x="2957391" y="1705170"/>
                    <a:pt x="3123871" y="1718471"/>
                    <a:pt x="3135672" y="1593975"/>
                  </a:cubicBezTo>
                  <a:cubicBezTo>
                    <a:pt x="3147325" y="1471033"/>
                    <a:pt x="2987937" y="1440929"/>
                    <a:pt x="2802101" y="1499102"/>
                  </a:cubicBezTo>
                  <a:cubicBezTo>
                    <a:pt x="2686580" y="1535260"/>
                    <a:pt x="2535021" y="1626698"/>
                    <a:pt x="2450756" y="1696021"/>
                  </a:cubicBezTo>
                  <a:cubicBezTo>
                    <a:pt x="2542776" y="1552298"/>
                    <a:pt x="2617679" y="1458309"/>
                    <a:pt x="2715043" y="1317157"/>
                  </a:cubicBezTo>
                  <a:cubicBezTo>
                    <a:pt x="2784936" y="1295559"/>
                    <a:pt x="2897825" y="1267691"/>
                    <a:pt x="3021584" y="1271944"/>
                  </a:cubicBezTo>
                  <a:cubicBezTo>
                    <a:pt x="3158938" y="1276672"/>
                    <a:pt x="3293051" y="1254705"/>
                    <a:pt x="3277701" y="1152163"/>
                  </a:cubicBezTo>
                  <a:cubicBezTo>
                    <a:pt x="3258386" y="1023107"/>
                    <a:pt x="3080748" y="1046775"/>
                    <a:pt x="2940668" y="1097694"/>
                  </a:cubicBezTo>
                  <a:cubicBezTo>
                    <a:pt x="2898743" y="1112937"/>
                    <a:pt x="2852960" y="1146437"/>
                    <a:pt x="2808645" y="1183044"/>
                  </a:cubicBezTo>
                  <a:cubicBezTo>
                    <a:pt x="2850127" y="1124195"/>
                    <a:pt x="2890505" y="1063692"/>
                    <a:pt x="2932403" y="1005815"/>
                  </a:cubicBezTo>
                  <a:cubicBezTo>
                    <a:pt x="2954062" y="975898"/>
                    <a:pt x="2971790" y="952986"/>
                    <a:pt x="2992685" y="924557"/>
                  </a:cubicBezTo>
                  <a:cubicBezTo>
                    <a:pt x="3069804" y="938942"/>
                    <a:pt x="3540040" y="1019785"/>
                    <a:pt x="3591173" y="846554"/>
                  </a:cubicBezTo>
                  <a:cubicBezTo>
                    <a:pt x="3621612" y="743422"/>
                    <a:pt x="3476429" y="678566"/>
                    <a:pt x="3344118" y="724402"/>
                  </a:cubicBezTo>
                  <a:cubicBezTo>
                    <a:pt x="3236553" y="761672"/>
                    <a:pt x="3102962" y="819845"/>
                    <a:pt x="3035755" y="859479"/>
                  </a:cubicBezTo>
                  <a:cubicBezTo>
                    <a:pt x="3080600" y="798815"/>
                    <a:pt x="3112024" y="762436"/>
                    <a:pt x="3152100" y="709809"/>
                  </a:cubicBezTo>
                  <a:cubicBezTo>
                    <a:pt x="3175434" y="679169"/>
                    <a:pt x="3236613" y="597690"/>
                    <a:pt x="3237685" y="597221"/>
                  </a:cubicBezTo>
                  <a:cubicBezTo>
                    <a:pt x="3298570" y="570392"/>
                    <a:pt x="3458286" y="548853"/>
                    <a:pt x="3594857" y="493722"/>
                  </a:cubicBezTo>
                  <a:cubicBezTo>
                    <a:pt x="3748706" y="431611"/>
                    <a:pt x="3889858" y="367532"/>
                    <a:pt x="3843928" y="266604"/>
                  </a:cubicBezTo>
                  <a:cubicBezTo>
                    <a:pt x="3819148" y="212142"/>
                    <a:pt x="3614707" y="197562"/>
                    <a:pt x="3482483" y="280682"/>
                  </a:cubicBezTo>
                  <a:cubicBezTo>
                    <a:pt x="3350266" y="363801"/>
                    <a:pt x="3160418" y="558986"/>
                    <a:pt x="3158758" y="561076"/>
                  </a:cubicBezTo>
                  <a:cubicBezTo>
                    <a:pt x="3171904" y="504538"/>
                    <a:pt x="3187147" y="443298"/>
                    <a:pt x="3194856" y="422550"/>
                  </a:cubicBezTo>
                  <a:cubicBezTo>
                    <a:pt x="3243853" y="290700"/>
                    <a:pt x="3366721" y="30197"/>
                    <a:pt x="3184247" y="1626"/>
                  </a:cubicBezTo>
                  <a:cubicBezTo>
                    <a:pt x="3169594" y="-664"/>
                    <a:pt x="3156574" y="-429"/>
                    <a:pt x="3144901" y="1667"/>
                  </a:cubicBezTo>
                  <a:close/>
                </a:path>
              </a:pathLst>
            </a:custGeom>
            <a:blipFill rotWithShape="1">
              <a:blip r:embed="rId3">
                <a:alphaModFix amt="60000"/>
              </a:blip>
              <a:stretch>
                <a:fillRect b="-261768"/>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8" name="Picture 7">
            <a:extLst>
              <a:ext uri="{FF2B5EF4-FFF2-40B4-BE49-F238E27FC236}">
                <a16:creationId xmlns:a16="http://schemas.microsoft.com/office/drawing/2014/main" id="{98BA923E-8BA0-47AE-AD12-42E1803E054F}"/>
              </a:ext>
            </a:extLst>
          </p:cNvPr>
          <p:cNvPicPr>
            <a:picLocks noChangeAspect="1"/>
          </p:cNvPicPr>
          <p:nvPr/>
        </p:nvPicPr>
        <p:blipFill>
          <a:blip r:embed="rId4"/>
          <a:stretch>
            <a:fillRect/>
          </a:stretch>
        </p:blipFill>
        <p:spPr>
          <a:xfrm>
            <a:off x="8006554" y="1599488"/>
            <a:ext cx="914479" cy="823031"/>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88C43-9811-4119-940B-2E014DF1C5EC}"/>
              </a:ext>
            </a:extLst>
          </p:cNvPr>
          <p:cNvSpPr>
            <a:spLocks noGrp="1"/>
          </p:cNvSpPr>
          <p:nvPr>
            <p:ph type="title"/>
          </p:nvPr>
        </p:nvSpPr>
        <p:spPr>
          <a:xfrm>
            <a:off x="2401144" y="613654"/>
            <a:ext cx="7389300" cy="2066100"/>
          </a:xfrm>
        </p:spPr>
        <p:txBody>
          <a:bodyPr/>
          <a:lstStyle/>
          <a:p>
            <a:r>
              <a:rPr lang="en-US" dirty="0"/>
              <a:t>Last week…</a:t>
            </a:r>
            <a:br>
              <a:rPr lang="en-US" dirty="0"/>
            </a:br>
            <a:endParaRPr lang="en-US" dirty="0"/>
          </a:p>
        </p:txBody>
      </p:sp>
      <p:pic>
        <p:nvPicPr>
          <p:cNvPr id="4" name="Picture 3">
            <a:extLst>
              <a:ext uri="{FF2B5EF4-FFF2-40B4-BE49-F238E27FC236}">
                <a16:creationId xmlns:a16="http://schemas.microsoft.com/office/drawing/2014/main" id="{3582FD0A-96C6-4DD7-954F-02DCA5A32031}"/>
              </a:ext>
            </a:extLst>
          </p:cNvPr>
          <p:cNvPicPr>
            <a:picLocks noChangeAspect="1"/>
          </p:cNvPicPr>
          <p:nvPr/>
        </p:nvPicPr>
        <p:blipFill>
          <a:blip r:embed="rId3"/>
          <a:stretch>
            <a:fillRect/>
          </a:stretch>
        </p:blipFill>
        <p:spPr>
          <a:xfrm>
            <a:off x="1631033" y="1966662"/>
            <a:ext cx="9092743" cy="2924676"/>
          </a:xfrm>
          <a:prstGeom prst="rect">
            <a:avLst/>
          </a:prstGeom>
        </p:spPr>
      </p:pic>
    </p:spTree>
    <p:extLst>
      <p:ext uri="{BB962C8B-B14F-4D97-AF65-F5344CB8AC3E}">
        <p14:creationId xmlns:p14="http://schemas.microsoft.com/office/powerpoint/2010/main" val="11994340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26">
          <a:extLst>
            <a:ext uri="{FF2B5EF4-FFF2-40B4-BE49-F238E27FC236}">
              <a16:creationId xmlns:a16="http://schemas.microsoft.com/office/drawing/2014/main" id="{5AE4FC15-B031-CA90-F515-4EFB3249675A}"/>
            </a:ext>
          </a:extLst>
        </p:cNvPr>
        <p:cNvGrpSpPr/>
        <p:nvPr/>
      </p:nvGrpSpPr>
      <p:grpSpPr>
        <a:xfrm>
          <a:off x="0" y="0"/>
          <a:ext cx="0" cy="0"/>
          <a:chOff x="0" y="0"/>
          <a:chExt cx="0" cy="0"/>
        </a:xfrm>
      </p:grpSpPr>
      <p:sp>
        <p:nvSpPr>
          <p:cNvPr id="634" name="Google Shape;634;p32">
            <a:extLst>
              <a:ext uri="{FF2B5EF4-FFF2-40B4-BE49-F238E27FC236}">
                <a16:creationId xmlns:a16="http://schemas.microsoft.com/office/drawing/2014/main" id="{B40390A3-EED2-B3B6-3A90-6EB0EF35D522}"/>
              </a:ext>
            </a:extLst>
          </p:cNvPr>
          <p:cNvSpPr txBox="1">
            <a:spLocks noGrp="1"/>
          </p:cNvSpPr>
          <p:nvPr>
            <p:ph type="title"/>
          </p:nvPr>
        </p:nvSpPr>
        <p:spPr>
          <a:xfrm>
            <a:off x="3071172" y="878330"/>
            <a:ext cx="5581500" cy="1242900"/>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r>
              <a:rPr lang="en-US" dirty="0"/>
              <a:t>Take Home Task Review:</a:t>
            </a:r>
            <a:endParaRPr dirty="0"/>
          </a:p>
        </p:txBody>
      </p:sp>
      <p:sp>
        <p:nvSpPr>
          <p:cNvPr id="635" name="Google Shape;635;p32">
            <a:extLst>
              <a:ext uri="{FF2B5EF4-FFF2-40B4-BE49-F238E27FC236}">
                <a16:creationId xmlns:a16="http://schemas.microsoft.com/office/drawing/2014/main" id="{2E840B93-5B03-10B7-A829-E5D60E27565D}"/>
              </a:ext>
            </a:extLst>
          </p:cNvPr>
          <p:cNvSpPr txBox="1">
            <a:spLocks noGrp="1"/>
          </p:cNvSpPr>
          <p:nvPr>
            <p:ph type="body" idx="1"/>
          </p:nvPr>
        </p:nvSpPr>
        <p:spPr>
          <a:xfrm>
            <a:off x="1527350" y="1885864"/>
            <a:ext cx="9385221" cy="2149119"/>
          </a:xfrm>
          <a:prstGeom prst="rect">
            <a:avLst/>
          </a:prstGeom>
        </p:spPr>
        <p:txBody>
          <a:bodyPr spcFirstLastPara="1" wrap="square" lIns="121900" tIns="121900" rIns="121900" bIns="121900" anchor="t" anchorCtr="0">
            <a:noAutofit/>
          </a:bodyPr>
          <a:lstStyle/>
          <a:p>
            <a:pPr marL="107950" indent="0">
              <a:buNone/>
            </a:pPr>
            <a:r>
              <a:rPr lang="en-US" b="1" dirty="0">
                <a:solidFill>
                  <a:schemeClr val="tx1"/>
                </a:solidFill>
              </a:rPr>
              <a:t>Pick a strategy we have discussed and identify your child’s top five strengths.</a:t>
            </a:r>
          </a:p>
          <a:p>
            <a:pPr marL="107950" indent="0">
              <a:buNone/>
            </a:pPr>
            <a:endParaRPr lang="en-US" b="1" dirty="0">
              <a:solidFill>
                <a:schemeClr val="tx1"/>
              </a:solidFill>
            </a:endParaRPr>
          </a:p>
          <a:p>
            <a:pPr marL="107950" indent="0">
              <a:buNone/>
            </a:pPr>
            <a:r>
              <a:rPr lang="en-US" b="1" dirty="0">
                <a:solidFill>
                  <a:schemeClr val="tx1"/>
                </a:solidFill>
              </a:rPr>
              <a:t>Group share out. </a:t>
            </a:r>
            <a:r>
              <a:rPr lang="en-US" b="1" i="1" dirty="0">
                <a:solidFill>
                  <a:schemeClr val="tx1"/>
                </a:solidFill>
              </a:rPr>
              <a:t>(10 Minutes)</a:t>
            </a:r>
          </a:p>
        </p:txBody>
      </p:sp>
      <p:grpSp>
        <p:nvGrpSpPr>
          <p:cNvPr id="636" name="Google Shape;636;p32">
            <a:extLst>
              <a:ext uri="{FF2B5EF4-FFF2-40B4-BE49-F238E27FC236}">
                <a16:creationId xmlns:a16="http://schemas.microsoft.com/office/drawing/2014/main" id="{05D72CEF-A99C-B822-B8FA-5D58934F8DD7}"/>
              </a:ext>
            </a:extLst>
          </p:cNvPr>
          <p:cNvGrpSpPr/>
          <p:nvPr/>
        </p:nvGrpSpPr>
        <p:grpSpPr>
          <a:xfrm>
            <a:off x="-856818" y="-1055182"/>
            <a:ext cx="3473456" cy="3162107"/>
            <a:chOff x="-658654" y="-839660"/>
            <a:chExt cx="3473456" cy="3162107"/>
          </a:xfrm>
        </p:grpSpPr>
        <p:sp>
          <p:nvSpPr>
            <p:cNvPr id="637" name="Google Shape;637;p32">
              <a:extLst>
                <a:ext uri="{FF2B5EF4-FFF2-40B4-BE49-F238E27FC236}">
                  <a16:creationId xmlns:a16="http://schemas.microsoft.com/office/drawing/2014/main" id="{38A760B1-97F2-213B-5407-453D6225BC11}"/>
                </a:ext>
              </a:extLst>
            </p:cNvPr>
            <p:cNvSpPr/>
            <p:nvPr/>
          </p:nvSpPr>
          <p:spPr>
            <a:xfrm>
              <a:off x="-658653" y="-839660"/>
              <a:ext cx="3473455" cy="3155483"/>
            </a:xfrm>
            <a:custGeom>
              <a:avLst/>
              <a:gdLst/>
              <a:ahLst/>
              <a:cxnLst/>
              <a:rect l="l" t="t" r="r" b="b"/>
              <a:pathLst>
                <a:path w="3473455" h="3155483" extrusionOk="0">
                  <a:moveTo>
                    <a:pt x="1097576" y="271"/>
                  </a:moveTo>
                  <a:cubicBezTo>
                    <a:pt x="910836" y="4396"/>
                    <a:pt x="728707" y="426569"/>
                    <a:pt x="610350" y="760222"/>
                  </a:cubicBezTo>
                  <a:cubicBezTo>
                    <a:pt x="510065" y="1042931"/>
                    <a:pt x="51744" y="1132154"/>
                    <a:pt x="2383" y="1608148"/>
                  </a:cubicBezTo>
                  <a:cubicBezTo>
                    <a:pt x="-25636" y="1878376"/>
                    <a:pt x="202658" y="2111126"/>
                    <a:pt x="202658" y="2111126"/>
                  </a:cubicBezTo>
                  <a:cubicBezTo>
                    <a:pt x="202658" y="2111126"/>
                    <a:pt x="370617" y="1371694"/>
                    <a:pt x="574143" y="1534157"/>
                  </a:cubicBezTo>
                  <a:cubicBezTo>
                    <a:pt x="740291" y="1666776"/>
                    <a:pt x="315333" y="2045412"/>
                    <a:pt x="484567" y="2394126"/>
                  </a:cubicBezTo>
                  <a:cubicBezTo>
                    <a:pt x="653802" y="2742839"/>
                    <a:pt x="1251195" y="2929070"/>
                    <a:pt x="1251195" y="2929070"/>
                  </a:cubicBezTo>
                  <a:cubicBezTo>
                    <a:pt x="1251195" y="2929070"/>
                    <a:pt x="850591" y="1953292"/>
                    <a:pt x="1277774" y="1899995"/>
                  </a:cubicBezTo>
                  <a:cubicBezTo>
                    <a:pt x="1643744" y="1854333"/>
                    <a:pt x="1413847" y="2506921"/>
                    <a:pt x="1536039" y="2815846"/>
                  </a:cubicBezTo>
                  <a:cubicBezTo>
                    <a:pt x="1611162" y="3005780"/>
                    <a:pt x="2370672" y="3243466"/>
                    <a:pt x="2533510" y="3122661"/>
                  </a:cubicBezTo>
                  <a:cubicBezTo>
                    <a:pt x="2635368" y="3047103"/>
                    <a:pt x="2021115" y="2538177"/>
                    <a:pt x="2228998" y="2429702"/>
                  </a:cubicBezTo>
                  <a:cubicBezTo>
                    <a:pt x="2432301" y="2323617"/>
                    <a:pt x="2572850" y="2775615"/>
                    <a:pt x="2764358" y="2908141"/>
                  </a:cubicBezTo>
                  <a:cubicBezTo>
                    <a:pt x="2831578" y="2954660"/>
                    <a:pt x="2916051" y="2958404"/>
                    <a:pt x="3008600" y="2939745"/>
                  </a:cubicBezTo>
                  <a:cubicBezTo>
                    <a:pt x="3101150" y="2921087"/>
                    <a:pt x="3182100" y="2871936"/>
                    <a:pt x="3182100" y="2871936"/>
                  </a:cubicBezTo>
                  <a:cubicBezTo>
                    <a:pt x="3182100" y="2871936"/>
                    <a:pt x="3168337" y="2781388"/>
                    <a:pt x="3198843" y="2665780"/>
                  </a:cubicBezTo>
                  <a:cubicBezTo>
                    <a:pt x="3225632" y="2564276"/>
                    <a:pt x="3313668" y="2504008"/>
                    <a:pt x="3203236" y="2394126"/>
                  </a:cubicBezTo>
                  <a:cubicBezTo>
                    <a:pt x="2967057" y="2159099"/>
                    <a:pt x="2242313" y="2004157"/>
                    <a:pt x="2245112" y="1886808"/>
                  </a:cubicBezTo>
                  <a:cubicBezTo>
                    <a:pt x="2247691" y="1778486"/>
                    <a:pt x="2555852" y="1746842"/>
                    <a:pt x="2850585" y="1821925"/>
                  </a:cubicBezTo>
                  <a:cubicBezTo>
                    <a:pt x="3145318" y="1897015"/>
                    <a:pt x="3424039" y="2187140"/>
                    <a:pt x="3424039" y="2187140"/>
                  </a:cubicBezTo>
                  <a:cubicBezTo>
                    <a:pt x="3424039" y="2187140"/>
                    <a:pt x="3493000" y="2098247"/>
                    <a:pt x="3467993" y="1993964"/>
                  </a:cubicBezTo>
                  <a:cubicBezTo>
                    <a:pt x="3442978" y="1889674"/>
                    <a:pt x="3324001" y="1770021"/>
                    <a:pt x="3324001" y="1770021"/>
                  </a:cubicBezTo>
                  <a:cubicBezTo>
                    <a:pt x="3324001" y="1770021"/>
                    <a:pt x="3379716" y="1542200"/>
                    <a:pt x="3174773" y="1433068"/>
                  </a:cubicBezTo>
                  <a:cubicBezTo>
                    <a:pt x="2710197" y="1185676"/>
                    <a:pt x="1819822" y="1428326"/>
                    <a:pt x="1825696" y="1173130"/>
                  </a:cubicBezTo>
                  <a:cubicBezTo>
                    <a:pt x="1827792" y="1082021"/>
                    <a:pt x="2044623" y="996949"/>
                    <a:pt x="2309151" y="1009675"/>
                  </a:cubicBezTo>
                  <a:cubicBezTo>
                    <a:pt x="2662914" y="1026693"/>
                    <a:pt x="3088130" y="1163294"/>
                    <a:pt x="3088130" y="1163294"/>
                  </a:cubicBezTo>
                  <a:cubicBezTo>
                    <a:pt x="3088130" y="1163294"/>
                    <a:pt x="3158512" y="874183"/>
                    <a:pt x="2764358" y="787618"/>
                  </a:cubicBezTo>
                  <a:cubicBezTo>
                    <a:pt x="2370210" y="701054"/>
                    <a:pt x="1521506" y="902153"/>
                    <a:pt x="1494181" y="825291"/>
                  </a:cubicBezTo>
                  <a:cubicBezTo>
                    <a:pt x="1464211" y="741000"/>
                    <a:pt x="1810319" y="692784"/>
                    <a:pt x="2054032" y="578539"/>
                  </a:cubicBezTo>
                  <a:cubicBezTo>
                    <a:pt x="2307276" y="459823"/>
                    <a:pt x="2567210" y="496287"/>
                    <a:pt x="2567210" y="496287"/>
                  </a:cubicBezTo>
                  <a:cubicBezTo>
                    <a:pt x="2567210" y="496287"/>
                    <a:pt x="2461246" y="414432"/>
                    <a:pt x="2325687" y="311904"/>
                  </a:cubicBezTo>
                  <a:cubicBezTo>
                    <a:pt x="2212028" y="225939"/>
                    <a:pt x="2082603" y="118794"/>
                    <a:pt x="1928874" y="98428"/>
                  </a:cubicBezTo>
                  <a:cubicBezTo>
                    <a:pt x="1591787" y="53772"/>
                    <a:pt x="1305234" y="467795"/>
                    <a:pt x="1199710" y="332833"/>
                  </a:cubicBezTo>
                  <a:cubicBezTo>
                    <a:pt x="1082651" y="183117"/>
                    <a:pt x="1432439" y="40455"/>
                    <a:pt x="1432439" y="40455"/>
                  </a:cubicBezTo>
                  <a:cubicBezTo>
                    <a:pt x="1432439" y="40455"/>
                    <a:pt x="1284317" y="-3854"/>
                    <a:pt x="1097576" y="271"/>
                  </a:cubicBezTo>
                  <a:close/>
                  <a:moveTo>
                    <a:pt x="1392255" y="872590"/>
                  </a:moveTo>
                  <a:cubicBezTo>
                    <a:pt x="1489091" y="877615"/>
                    <a:pt x="1584775" y="917118"/>
                    <a:pt x="1574548" y="991048"/>
                  </a:cubicBezTo>
                  <a:cubicBezTo>
                    <a:pt x="1559178" y="1102166"/>
                    <a:pt x="1210693" y="1054017"/>
                    <a:pt x="1202849" y="961120"/>
                  </a:cubicBezTo>
                  <a:cubicBezTo>
                    <a:pt x="1197437" y="897032"/>
                    <a:pt x="1295419" y="867566"/>
                    <a:pt x="1392255" y="872590"/>
                  </a:cubicBezTo>
                  <a:close/>
                  <a:moveTo>
                    <a:pt x="1202640" y="1344329"/>
                  </a:moveTo>
                  <a:cubicBezTo>
                    <a:pt x="1328862" y="1339561"/>
                    <a:pt x="1388880" y="1711031"/>
                    <a:pt x="1264380" y="1735075"/>
                  </a:cubicBezTo>
                  <a:cubicBezTo>
                    <a:pt x="1106115" y="1765634"/>
                    <a:pt x="1065701" y="1349500"/>
                    <a:pt x="1202640" y="1344329"/>
                  </a:cubicBezTo>
                  <a:close/>
                  <a:moveTo>
                    <a:pt x="1748048" y="2042935"/>
                  </a:moveTo>
                  <a:cubicBezTo>
                    <a:pt x="1832949" y="2040148"/>
                    <a:pt x="1916310" y="2259852"/>
                    <a:pt x="1846203" y="2318574"/>
                  </a:cubicBezTo>
                  <a:cubicBezTo>
                    <a:pt x="1744766" y="2403542"/>
                    <a:pt x="1635956" y="2127568"/>
                    <a:pt x="1712050" y="2058841"/>
                  </a:cubicBezTo>
                  <a:cubicBezTo>
                    <a:pt x="1723790" y="2048239"/>
                    <a:pt x="1735919" y="2043336"/>
                    <a:pt x="1748048" y="204293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8" name="Google Shape;638;p32">
              <a:extLst>
                <a:ext uri="{FF2B5EF4-FFF2-40B4-BE49-F238E27FC236}">
                  <a16:creationId xmlns:a16="http://schemas.microsoft.com/office/drawing/2014/main" id="{1524067E-6173-3849-2028-2DD3054DE5DC}"/>
                </a:ext>
              </a:extLst>
            </p:cNvPr>
            <p:cNvSpPr/>
            <p:nvPr/>
          </p:nvSpPr>
          <p:spPr>
            <a:xfrm>
              <a:off x="-658654" y="-833036"/>
              <a:ext cx="3473455" cy="3155483"/>
            </a:xfrm>
            <a:custGeom>
              <a:avLst/>
              <a:gdLst/>
              <a:ahLst/>
              <a:cxnLst/>
              <a:rect l="l" t="t" r="r" b="b"/>
              <a:pathLst>
                <a:path w="3473455" h="3155483" extrusionOk="0">
                  <a:moveTo>
                    <a:pt x="1097576" y="271"/>
                  </a:moveTo>
                  <a:cubicBezTo>
                    <a:pt x="910836" y="4396"/>
                    <a:pt x="728707" y="426569"/>
                    <a:pt x="610350" y="760222"/>
                  </a:cubicBezTo>
                  <a:cubicBezTo>
                    <a:pt x="510065" y="1042931"/>
                    <a:pt x="51744" y="1132154"/>
                    <a:pt x="2383" y="1608148"/>
                  </a:cubicBezTo>
                  <a:cubicBezTo>
                    <a:pt x="-25636" y="1878376"/>
                    <a:pt x="202658" y="2111126"/>
                    <a:pt x="202658" y="2111126"/>
                  </a:cubicBezTo>
                  <a:cubicBezTo>
                    <a:pt x="202658" y="2111126"/>
                    <a:pt x="370617" y="1371694"/>
                    <a:pt x="574143" y="1534157"/>
                  </a:cubicBezTo>
                  <a:cubicBezTo>
                    <a:pt x="740291" y="1666776"/>
                    <a:pt x="315333" y="2045412"/>
                    <a:pt x="484567" y="2394126"/>
                  </a:cubicBezTo>
                  <a:cubicBezTo>
                    <a:pt x="653802" y="2742839"/>
                    <a:pt x="1251195" y="2929070"/>
                    <a:pt x="1251195" y="2929070"/>
                  </a:cubicBezTo>
                  <a:cubicBezTo>
                    <a:pt x="1251195" y="2929070"/>
                    <a:pt x="850591" y="1953292"/>
                    <a:pt x="1277774" y="1899995"/>
                  </a:cubicBezTo>
                  <a:cubicBezTo>
                    <a:pt x="1643744" y="1854333"/>
                    <a:pt x="1413847" y="2506921"/>
                    <a:pt x="1536039" y="2815846"/>
                  </a:cubicBezTo>
                  <a:cubicBezTo>
                    <a:pt x="1611162" y="3005780"/>
                    <a:pt x="2370672" y="3243466"/>
                    <a:pt x="2533510" y="3122661"/>
                  </a:cubicBezTo>
                  <a:cubicBezTo>
                    <a:pt x="2635368" y="3047103"/>
                    <a:pt x="2021115" y="2538177"/>
                    <a:pt x="2228998" y="2429702"/>
                  </a:cubicBezTo>
                  <a:cubicBezTo>
                    <a:pt x="2432301" y="2323617"/>
                    <a:pt x="2572850" y="2775615"/>
                    <a:pt x="2764358" y="2908141"/>
                  </a:cubicBezTo>
                  <a:cubicBezTo>
                    <a:pt x="2831578" y="2954660"/>
                    <a:pt x="2916051" y="2958404"/>
                    <a:pt x="3008600" y="2939745"/>
                  </a:cubicBezTo>
                  <a:cubicBezTo>
                    <a:pt x="3101150" y="2921087"/>
                    <a:pt x="3182100" y="2871936"/>
                    <a:pt x="3182100" y="2871936"/>
                  </a:cubicBezTo>
                  <a:cubicBezTo>
                    <a:pt x="3182100" y="2871936"/>
                    <a:pt x="3168337" y="2781388"/>
                    <a:pt x="3198843" y="2665780"/>
                  </a:cubicBezTo>
                  <a:cubicBezTo>
                    <a:pt x="3225632" y="2564276"/>
                    <a:pt x="3313668" y="2504008"/>
                    <a:pt x="3203236" y="2394126"/>
                  </a:cubicBezTo>
                  <a:cubicBezTo>
                    <a:pt x="2967057" y="2159099"/>
                    <a:pt x="2242313" y="2004157"/>
                    <a:pt x="2245112" y="1886808"/>
                  </a:cubicBezTo>
                  <a:cubicBezTo>
                    <a:pt x="2247691" y="1778486"/>
                    <a:pt x="2555852" y="1746842"/>
                    <a:pt x="2850585" y="1821925"/>
                  </a:cubicBezTo>
                  <a:cubicBezTo>
                    <a:pt x="3145318" y="1897015"/>
                    <a:pt x="3424039" y="2187140"/>
                    <a:pt x="3424039" y="2187140"/>
                  </a:cubicBezTo>
                  <a:cubicBezTo>
                    <a:pt x="3424039" y="2187140"/>
                    <a:pt x="3493000" y="2098247"/>
                    <a:pt x="3467993" y="1993964"/>
                  </a:cubicBezTo>
                  <a:cubicBezTo>
                    <a:pt x="3442978" y="1889674"/>
                    <a:pt x="3324001" y="1770021"/>
                    <a:pt x="3324001" y="1770021"/>
                  </a:cubicBezTo>
                  <a:cubicBezTo>
                    <a:pt x="3324001" y="1770021"/>
                    <a:pt x="3379716" y="1542200"/>
                    <a:pt x="3174773" y="1433068"/>
                  </a:cubicBezTo>
                  <a:cubicBezTo>
                    <a:pt x="2710197" y="1185676"/>
                    <a:pt x="1819822" y="1428326"/>
                    <a:pt x="1825696" y="1173130"/>
                  </a:cubicBezTo>
                  <a:cubicBezTo>
                    <a:pt x="1827792" y="1082021"/>
                    <a:pt x="2044623" y="996949"/>
                    <a:pt x="2309151" y="1009675"/>
                  </a:cubicBezTo>
                  <a:cubicBezTo>
                    <a:pt x="2662914" y="1026693"/>
                    <a:pt x="3088130" y="1163294"/>
                    <a:pt x="3088130" y="1163294"/>
                  </a:cubicBezTo>
                  <a:cubicBezTo>
                    <a:pt x="3088130" y="1163294"/>
                    <a:pt x="3158512" y="874183"/>
                    <a:pt x="2764358" y="787618"/>
                  </a:cubicBezTo>
                  <a:cubicBezTo>
                    <a:pt x="2370210" y="701054"/>
                    <a:pt x="1521506" y="902153"/>
                    <a:pt x="1494181" y="825291"/>
                  </a:cubicBezTo>
                  <a:cubicBezTo>
                    <a:pt x="1464211" y="741000"/>
                    <a:pt x="1810319" y="692784"/>
                    <a:pt x="2054032" y="578539"/>
                  </a:cubicBezTo>
                  <a:cubicBezTo>
                    <a:pt x="2307276" y="459823"/>
                    <a:pt x="2567210" y="496287"/>
                    <a:pt x="2567210" y="496287"/>
                  </a:cubicBezTo>
                  <a:cubicBezTo>
                    <a:pt x="2567210" y="496287"/>
                    <a:pt x="2461246" y="414432"/>
                    <a:pt x="2325687" y="311904"/>
                  </a:cubicBezTo>
                  <a:cubicBezTo>
                    <a:pt x="2212028" y="225939"/>
                    <a:pt x="2082603" y="118794"/>
                    <a:pt x="1928874" y="98428"/>
                  </a:cubicBezTo>
                  <a:cubicBezTo>
                    <a:pt x="1591787" y="53772"/>
                    <a:pt x="1305234" y="467795"/>
                    <a:pt x="1199710" y="332833"/>
                  </a:cubicBezTo>
                  <a:cubicBezTo>
                    <a:pt x="1082651" y="183117"/>
                    <a:pt x="1432439" y="40455"/>
                    <a:pt x="1432439" y="40455"/>
                  </a:cubicBezTo>
                  <a:cubicBezTo>
                    <a:pt x="1432439" y="40455"/>
                    <a:pt x="1284317" y="-3854"/>
                    <a:pt x="1097576" y="271"/>
                  </a:cubicBezTo>
                  <a:close/>
                  <a:moveTo>
                    <a:pt x="1392255" y="872590"/>
                  </a:moveTo>
                  <a:cubicBezTo>
                    <a:pt x="1489091" y="877615"/>
                    <a:pt x="1584775" y="917118"/>
                    <a:pt x="1574548" y="991048"/>
                  </a:cubicBezTo>
                  <a:cubicBezTo>
                    <a:pt x="1559178" y="1102166"/>
                    <a:pt x="1210693" y="1054017"/>
                    <a:pt x="1202849" y="961120"/>
                  </a:cubicBezTo>
                  <a:cubicBezTo>
                    <a:pt x="1197437" y="897032"/>
                    <a:pt x="1295419" y="867566"/>
                    <a:pt x="1392255" y="872590"/>
                  </a:cubicBezTo>
                  <a:close/>
                  <a:moveTo>
                    <a:pt x="1202640" y="1344329"/>
                  </a:moveTo>
                  <a:cubicBezTo>
                    <a:pt x="1328862" y="1339561"/>
                    <a:pt x="1388880" y="1711031"/>
                    <a:pt x="1264380" y="1735075"/>
                  </a:cubicBezTo>
                  <a:cubicBezTo>
                    <a:pt x="1106115" y="1765634"/>
                    <a:pt x="1065701" y="1349500"/>
                    <a:pt x="1202640" y="1344329"/>
                  </a:cubicBezTo>
                  <a:close/>
                  <a:moveTo>
                    <a:pt x="1748048" y="2042935"/>
                  </a:moveTo>
                  <a:cubicBezTo>
                    <a:pt x="1832949" y="2040148"/>
                    <a:pt x="1916310" y="2259852"/>
                    <a:pt x="1846203" y="2318574"/>
                  </a:cubicBezTo>
                  <a:cubicBezTo>
                    <a:pt x="1744766" y="2403542"/>
                    <a:pt x="1635956" y="2127568"/>
                    <a:pt x="1712050" y="2058841"/>
                  </a:cubicBezTo>
                  <a:cubicBezTo>
                    <a:pt x="1723790" y="2048239"/>
                    <a:pt x="1735919" y="2043336"/>
                    <a:pt x="1748048" y="2042935"/>
                  </a:cubicBezTo>
                  <a:close/>
                </a:path>
              </a:pathLst>
            </a:custGeom>
            <a:blipFill rotWithShape="1">
              <a:blip r:embed="rId3">
                <a:alphaModFix amt="60000"/>
              </a:blip>
              <a:stretch>
                <a:fillRect/>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Calibri"/>
                <a:ea typeface="Calibri"/>
                <a:cs typeface="Calibri"/>
                <a:sym typeface="Calibri"/>
              </a:endParaRPr>
            </a:p>
          </p:txBody>
        </p:sp>
      </p:grpSp>
      <p:grpSp>
        <p:nvGrpSpPr>
          <p:cNvPr id="639" name="Google Shape;639;p32">
            <a:extLst>
              <a:ext uri="{FF2B5EF4-FFF2-40B4-BE49-F238E27FC236}">
                <a16:creationId xmlns:a16="http://schemas.microsoft.com/office/drawing/2014/main" id="{18E48B90-44D2-D261-D3FE-8156A3F8255D}"/>
              </a:ext>
            </a:extLst>
          </p:cNvPr>
          <p:cNvGrpSpPr/>
          <p:nvPr/>
        </p:nvGrpSpPr>
        <p:grpSpPr>
          <a:xfrm>
            <a:off x="-322300" y="4256050"/>
            <a:ext cx="2404422" cy="3129262"/>
            <a:chOff x="-322300" y="4256050"/>
            <a:chExt cx="2404422" cy="3129262"/>
          </a:xfrm>
        </p:grpSpPr>
        <p:sp>
          <p:nvSpPr>
            <p:cNvPr id="640" name="Google Shape;640;p32">
              <a:extLst>
                <a:ext uri="{FF2B5EF4-FFF2-40B4-BE49-F238E27FC236}">
                  <a16:creationId xmlns:a16="http://schemas.microsoft.com/office/drawing/2014/main" id="{504226EC-A9E8-BFEC-CB97-9B29F9C9DCD4}"/>
                </a:ext>
              </a:extLst>
            </p:cNvPr>
            <p:cNvSpPr/>
            <p:nvPr/>
          </p:nvSpPr>
          <p:spPr>
            <a:xfrm rot="901995">
              <a:off x="7258" y="4434973"/>
              <a:ext cx="1745305" cy="2771415"/>
            </a:xfrm>
            <a:custGeom>
              <a:avLst/>
              <a:gdLst/>
              <a:ahLst/>
              <a:cxnLst/>
              <a:rect l="l" t="t" r="r" b="b"/>
              <a:pathLst>
                <a:path w="3852738" h="6117861" extrusionOk="0">
                  <a:moveTo>
                    <a:pt x="3144901" y="1667"/>
                  </a:moveTo>
                  <a:cubicBezTo>
                    <a:pt x="3063207" y="16374"/>
                    <a:pt x="3050302" y="127441"/>
                    <a:pt x="3044201" y="178046"/>
                  </a:cubicBezTo>
                  <a:cubicBezTo>
                    <a:pt x="3025187" y="335706"/>
                    <a:pt x="3082804" y="527583"/>
                    <a:pt x="3114549" y="618371"/>
                  </a:cubicBezTo>
                  <a:cubicBezTo>
                    <a:pt x="3100913" y="636005"/>
                    <a:pt x="3092287" y="647096"/>
                    <a:pt x="3083788" y="658226"/>
                  </a:cubicBezTo>
                  <a:cubicBezTo>
                    <a:pt x="3016675" y="746369"/>
                    <a:pt x="2942342" y="846125"/>
                    <a:pt x="2863006" y="955706"/>
                  </a:cubicBezTo>
                  <a:cubicBezTo>
                    <a:pt x="2806836" y="1033280"/>
                    <a:pt x="2815308" y="1030172"/>
                    <a:pt x="2759929" y="1109341"/>
                  </a:cubicBezTo>
                  <a:cubicBezTo>
                    <a:pt x="2771314" y="1073618"/>
                    <a:pt x="2900283" y="525058"/>
                    <a:pt x="2683399" y="520497"/>
                  </a:cubicBezTo>
                  <a:cubicBezTo>
                    <a:pt x="2670949" y="520236"/>
                    <a:pt x="2660086" y="522071"/>
                    <a:pt x="2650509" y="525467"/>
                  </a:cubicBezTo>
                  <a:cubicBezTo>
                    <a:pt x="2583516" y="549282"/>
                    <a:pt x="2582297" y="654021"/>
                    <a:pt x="2580978" y="716499"/>
                  </a:cubicBezTo>
                  <a:cubicBezTo>
                    <a:pt x="2577274" y="892878"/>
                    <a:pt x="2668893" y="1189407"/>
                    <a:pt x="2678456" y="1220080"/>
                  </a:cubicBezTo>
                  <a:cubicBezTo>
                    <a:pt x="2591988" y="1344375"/>
                    <a:pt x="2541169" y="1426309"/>
                    <a:pt x="2458451" y="1553014"/>
                  </a:cubicBezTo>
                  <a:cubicBezTo>
                    <a:pt x="2476983" y="1490402"/>
                    <a:pt x="2481550" y="1397102"/>
                    <a:pt x="2483050" y="1373870"/>
                  </a:cubicBezTo>
                  <a:cubicBezTo>
                    <a:pt x="2493190" y="1216732"/>
                    <a:pt x="2496204" y="1068220"/>
                    <a:pt x="2378459" y="945418"/>
                  </a:cubicBezTo>
                  <a:cubicBezTo>
                    <a:pt x="2337472" y="902670"/>
                    <a:pt x="2259670" y="851864"/>
                    <a:pt x="2197412" y="878600"/>
                  </a:cubicBezTo>
                  <a:cubicBezTo>
                    <a:pt x="2130493" y="907338"/>
                    <a:pt x="2120460" y="1011327"/>
                    <a:pt x="2136219" y="1069412"/>
                  </a:cubicBezTo>
                  <a:cubicBezTo>
                    <a:pt x="2171373" y="1198924"/>
                    <a:pt x="2249577" y="1245141"/>
                    <a:pt x="2307796" y="1367962"/>
                  </a:cubicBezTo>
                  <a:cubicBezTo>
                    <a:pt x="2329087" y="1412888"/>
                    <a:pt x="2384045" y="1588925"/>
                    <a:pt x="2401411" y="1628546"/>
                  </a:cubicBezTo>
                  <a:cubicBezTo>
                    <a:pt x="2337271" y="1727418"/>
                    <a:pt x="2274089" y="1826404"/>
                    <a:pt x="2213385" y="1925684"/>
                  </a:cubicBezTo>
                  <a:cubicBezTo>
                    <a:pt x="2187044" y="1968761"/>
                    <a:pt x="2162874" y="2010806"/>
                    <a:pt x="2137672" y="2053253"/>
                  </a:cubicBezTo>
                  <a:cubicBezTo>
                    <a:pt x="2143258" y="2029913"/>
                    <a:pt x="2148890" y="2006446"/>
                    <a:pt x="2151723" y="1982135"/>
                  </a:cubicBezTo>
                  <a:cubicBezTo>
                    <a:pt x="2170496" y="1820979"/>
                    <a:pt x="2120755" y="1722683"/>
                    <a:pt x="2041707" y="1569852"/>
                  </a:cubicBezTo>
                  <a:cubicBezTo>
                    <a:pt x="1997445" y="1484280"/>
                    <a:pt x="1856554" y="1338803"/>
                    <a:pt x="1750684" y="1353992"/>
                  </a:cubicBezTo>
                  <a:cubicBezTo>
                    <a:pt x="1735555" y="1356169"/>
                    <a:pt x="1720928" y="1361466"/>
                    <a:pt x="1707621" y="1370822"/>
                  </a:cubicBezTo>
                  <a:cubicBezTo>
                    <a:pt x="1609847" y="1439724"/>
                    <a:pt x="1644117" y="1553088"/>
                    <a:pt x="1702303" y="1615058"/>
                  </a:cubicBezTo>
                  <a:cubicBezTo>
                    <a:pt x="1815360" y="1735481"/>
                    <a:pt x="1850708" y="1755781"/>
                    <a:pt x="1939982" y="1892117"/>
                  </a:cubicBezTo>
                  <a:cubicBezTo>
                    <a:pt x="2004135" y="1990098"/>
                    <a:pt x="2041158" y="2128658"/>
                    <a:pt x="2056582" y="2190849"/>
                  </a:cubicBezTo>
                  <a:cubicBezTo>
                    <a:pt x="1962137" y="2355474"/>
                    <a:pt x="1894521" y="2484357"/>
                    <a:pt x="1819773" y="2637255"/>
                  </a:cubicBezTo>
                  <a:cubicBezTo>
                    <a:pt x="1812071" y="2459034"/>
                    <a:pt x="1771472" y="2224918"/>
                    <a:pt x="1716160" y="2101105"/>
                  </a:cubicBezTo>
                  <a:cubicBezTo>
                    <a:pt x="1659903" y="1975203"/>
                    <a:pt x="1554703" y="1898594"/>
                    <a:pt x="1477480" y="1924458"/>
                  </a:cubicBezTo>
                  <a:cubicBezTo>
                    <a:pt x="1451739" y="1933078"/>
                    <a:pt x="1429201" y="1953116"/>
                    <a:pt x="1412538" y="1986488"/>
                  </a:cubicBezTo>
                  <a:cubicBezTo>
                    <a:pt x="1326252" y="2159151"/>
                    <a:pt x="1557548" y="2385123"/>
                    <a:pt x="1641157" y="2516436"/>
                  </a:cubicBezTo>
                  <a:cubicBezTo>
                    <a:pt x="1660820" y="2547324"/>
                    <a:pt x="1768385" y="2739475"/>
                    <a:pt x="1768385" y="2739475"/>
                  </a:cubicBezTo>
                  <a:cubicBezTo>
                    <a:pt x="1768385" y="2739475"/>
                    <a:pt x="1602172" y="3119170"/>
                    <a:pt x="1559805" y="3246860"/>
                  </a:cubicBezTo>
                  <a:cubicBezTo>
                    <a:pt x="1520250" y="3366025"/>
                    <a:pt x="1475290" y="3506902"/>
                    <a:pt x="1432360" y="3639561"/>
                  </a:cubicBezTo>
                  <a:cubicBezTo>
                    <a:pt x="1435396" y="3547521"/>
                    <a:pt x="1436934" y="3454241"/>
                    <a:pt x="1433299" y="3414988"/>
                  </a:cubicBezTo>
                  <a:cubicBezTo>
                    <a:pt x="1411950" y="3184321"/>
                    <a:pt x="1409492" y="3007165"/>
                    <a:pt x="1340151" y="2775219"/>
                  </a:cubicBezTo>
                  <a:cubicBezTo>
                    <a:pt x="1275572" y="2559212"/>
                    <a:pt x="1145642" y="2375754"/>
                    <a:pt x="963931" y="2434174"/>
                  </a:cubicBezTo>
                  <a:cubicBezTo>
                    <a:pt x="921998" y="2447655"/>
                    <a:pt x="877358" y="2474090"/>
                    <a:pt x="830044" y="2515881"/>
                  </a:cubicBezTo>
                  <a:cubicBezTo>
                    <a:pt x="530445" y="2780704"/>
                    <a:pt x="995227" y="3158081"/>
                    <a:pt x="1123535" y="3402719"/>
                  </a:cubicBezTo>
                  <a:cubicBezTo>
                    <a:pt x="1220933" y="3588421"/>
                    <a:pt x="1316777" y="3748385"/>
                    <a:pt x="1371372" y="3827252"/>
                  </a:cubicBezTo>
                  <a:cubicBezTo>
                    <a:pt x="1371451" y="3827366"/>
                    <a:pt x="1371425" y="3827573"/>
                    <a:pt x="1371478" y="3827600"/>
                  </a:cubicBezTo>
                  <a:cubicBezTo>
                    <a:pt x="1359306" y="3865594"/>
                    <a:pt x="1348772" y="3896321"/>
                    <a:pt x="1336368" y="3935259"/>
                  </a:cubicBezTo>
                  <a:cubicBezTo>
                    <a:pt x="1323111" y="3976876"/>
                    <a:pt x="1309670" y="4019048"/>
                    <a:pt x="1296213" y="4061636"/>
                  </a:cubicBezTo>
                  <a:cubicBezTo>
                    <a:pt x="1209864" y="4334208"/>
                    <a:pt x="1136316" y="4547249"/>
                    <a:pt x="1047501" y="4835566"/>
                  </a:cubicBezTo>
                  <a:cubicBezTo>
                    <a:pt x="1021243" y="4725530"/>
                    <a:pt x="954571" y="4590714"/>
                    <a:pt x="928617" y="4459983"/>
                  </a:cubicBezTo>
                  <a:cubicBezTo>
                    <a:pt x="856621" y="4097567"/>
                    <a:pt x="571389" y="2878953"/>
                    <a:pt x="230732" y="2952924"/>
                  </a:cubicBezTo>
                  <a:cubicBezTo>
                    <a:pt x="219743" y="2955308"/>
                    <a:pt x="208531" y="2958951"/>
                    <a:pt x="197434" y="2964129"/>
                  </a:cubicBezTo>
                  <a:cubicBezTo>
                    <a:pt x="-84929" y="3095120"/>
                    <a:pt x="-104211" y="3619798"/>
                    <a:pt x="403581" y="4217033"/>
                  </a:cubicBezTo>
                  <a:cubicBezTo>
                    <a:pt x="738483" y="4610940"/>
                    <a:pt x="967576" y="4901533"/>
                    <a:pt x="1016707" y="4964154"/>
                  </a:cubicBezTo>
                  <a:cubicBezTo>
                    <a:pt x="967362" y="5124553"/>
                    <a:pt x="918713" y="5277318"/>
                    <a:pt x="869694" y="5438789"/>
                  </a:cubicBezTo>
                  <a:cubicBezTo>
                    <a:pt x="819917" y="5602738"/>
                    <a:pt x="682433" y="6060898"/>
                    <a:pt x="681869" y="6062907"/>
                  </a:cubicBezTo>
                  <a:cubicBezTo>
                    <a:pt x="675144" y="6085610"/>
                    <a:pt x="688243" y="6109252"/>
                    <a:pt x="710909" y="6116083"/>
                  </a:cubicBezTo>
                  <a:cubicBezTo>
                    <a:pt x="733566" y="6122780"/>
                    <a:pt x="757392" y="6109988"/>
                    <a:pt x="764143" y="6087352"/>
                  </a:cubicBezTo>
                  <a:cubicBezTo>
                    <a:pt x="764718" y="6085409"/>
                    <a:pt x="901997" y="5627651"/>
                    <a:pt x="951722" y="5463702"/>
                  </a:cubicBezTo>
                  <a:cubicBezTo>
                    <a:pt x="978415" y="5375767"/>
                    <a:pt x="1005031" y="5293123"/>
                    <a:pt x="1031846" y="5205255"/>
                  </a:cubicBezTo>
                  <a:cubicBezTo>
                    <a:pt x="1148963" y="5183890"/>
                    <a:pt x="2354844" y="4963550"/>
                    <a:pt x="2547545" y="4888742"/>
                  </a:cubicBezTo>
                  <a:cubicBezTo>
                    <a:pt x="2672007" y="4840454"/>
                    <a:pt x="2844950" y="4792033"/>
                    <a:pt x="2786470" y="4608328"/>
                  </a:cubicBezTo>
                  <a:cubicBezTo>
                    <a:pt x="2732805" y="4439757"/>
                    <a:pt x="2404967" y="4435672"/>
                    <a:pt x="2193561" y="4506262"/>
                  </a:cubicBezTo>
                  <a:cubicBezTo>
                    <a:pt x="1876807" y="4611944"/>
                    <a:pt x="1246929" y="4953504"/>
                    <a:pt x="1061623" y="5078074"/>
                  </a:cubicBezTo>
                  <a:cubicBezTo>
                    <a:pt x="1142249" y="4814536"/>
                    <a:pt x="1205183" y="4642484"/>
                    <a:pt x="1284853" y="4388322"/>
                  </a:cubicBezTo>
                  <a:cubicBezTo>
                    <a:pt x="1284903" y="4388188"/>
                    <a:pt x="1285061" y="4388055"/>
                    <a:pt x="1285098" y="4387854"/>
                  </a:cubicBezTo>
                  <a:cubicBezTo>
                    <a:pt x="1436969" y="4303468"/>
                    <a:pt x="1909938" y="4086892"/>
                    <a:pt x="2210344" y="3972348"/>
                  </a:cubicBezTo>
                  <a:cubicBezTo>
                    <a:pt x="2548978" y="3843339"/>
                    <a:pt x="3156976" y="3884413"/>
                    <a:pt x="3033626" y="3476054"/>
                  </a:cubicBezTo>
                  <a:cubicBezTo>
                    <a:pt x="2971549" y="3270562"/>
                    <a:pt x="2576979" y="3260121"/>
                    <a:pt x="2214055" y="3364840"/>
                  </a:cubicBezTo>
                  <a:cubicBezTo>
                    <a:pt x="2162211" y="3379794"/>
                    <a:pt x="2111071" y="3397174"/>
                    <a:pt x="2061578" y="3416629"/>
                  </a:cubicBezTo>
                  <a:cubicBezTo>
                    <a:pt x="1734015" y="3545230"/>
                    <a:pt x="1529548" y="3786774"/>
                    <a:pt x="1405196" y="4001207"/>
                  </a:cubicBezTo>
                  <a:cubicBezTo>
                    <a:pt x="1409436" y="3987872"/>
                    <a:pt x="1413704" y="3974264"/>
                    <a:pt x="1417907" y="3961063"/>
                  </a:cubicBezTo>
                  <a:cubicBezTo>
                    <a:pt x="1497096" y="3712481"/>
                    <a:pt x="1571720" y="3482417"/>
                    <a:pt x="1640963" y="3273924"/>
                  </a:cubicBezTo>
                  <a:cubicBezTo>
                    <a:pt x="1661155" y="3213086"/>
                    <a:pt x="1684240" y="3150145"/>
                    <a:pt x="1709724" y="3085416"/>
                  </a:cubicBezTo>
                  <a:cubicBezTo>
                    <a:pt x="1835800" y="3057254"/>
                    <a:pt x="2274591" y="2961048"/>
                    <a:pt x="2612535" y="2938411"/>
                  </a:cubicBezTo>
                  <a:cubicBezTo>
                    <a:pt x="2918473" y="2917918"/>
                    <a:pt x="3338405" y="3070475"/>
                    <a:pt x="3339530" y="2748222"/>
                  </a:cubicBezTo>
                  <a:cubicBezTo>
                    <a:pt x="3340173" y="2563397"/>
                    <a:pt x="3041040" y="2529309"/>
                    <a:pt x="2716604" y="2578373"/>
                  </a:cubicBezTo>
                  <a:cubicBezTo>
                    <a:pt x="2649397" y="2588533"/>
                    <a:pt x="2581708" y="2604238"/>
                    <a:pt x="2514541" y="2624122"/>
                  </a:cubicBezTo>
                  <a:cubicBezTo>
                    <a:pt x="2199461" y="2717401"/>
                    <a:pt x="1929735" y="2829219"/>
                    <a:pt x="1768988" y="2940440"/>
                  </a:cubicBezTo>
                  <a:cubicBezTo>
                    <a:pt x="1787405" y="2896125"/>
                    <a:pt x="1920835" y="2618550"/>
                    <a:pt x="1992850" y="2483298"/>
                  </a:cubicBezTo>
                  <a:cubicBezTo>
                    <a:pt x="2079259" y="2462925"/>
                    <a:pt x="2240281" y="2426412"/>
                    <a:pt x="2432198" y="2398344"/>
                  </a:cubicBezTo>
                  <a:cubicBezTo>
                    <a:pt x="2694168" y="2360029"/>
                    <a:pt x="2977777" y="2356292"/>
                    <a:pt x="2953848" y="2186127"/>
                  </a:cubicBezTo>
                  <a:cubicBezTo>
                    <a:pt x="2926329" y="1990487"/>
                    <a:pt x="2647803" y="2046288"/>
                    <a:pt x="2416834" y="2128638"/>
                  </a:cubicBezTo>
                  <a:cubicBezTo>
                    <a:pt x="2273292" y="2179825"/>
                    <a:pt x="2170502" y="2240549"/>
                    <a:pt x="2094729" y="2298152"/>
                  </a:cubicBezTo>
                  <a:cubicBezTo>
                    <a:pt x="2155159" y="2190970"/>
                    <a:pt x="2218173" y="2082219"/>
                    <a:pt x="2286519" y="1970462"/>
                  </a:cubicBezTo>
                  <a:cubicBezTo>
                    <a:pt x="2323595" y="1909825"/>
                    <a:pt x="2362031" y="1849148"/>
                    <a:pt x="2400453" y="1788558"/>
                  </a:cubicBezTo>
                  <a:cubicBezTo>
                    <a:pt x="2463400" y="1770341"/>
                    <a:pt x="2694603" y="1704681"/>
                    <a:pt x="2790127" y="1704848"/>
                  </a:cubicBezTo>
                  <a:cubicBezTo>
                    <a:pt x="2957391" y="1705170"/>
                    <a:pt x="3123871" y="1718471"/>
                    <a:pt x="3135672" y="1593975"/>
                  </a:cubicBezTo>
                  <a:cubicBezTo>
                    <a:pt x="3147325" y="1471033"/>
                    <a:pt x="2987937" y="1440929"/>
                    <a:pt x="2802101" y="1499102"/>
                  </a:cubicBezTo>
                  <a:cubicBezTo>
                    <a:pt x="2686580" y="1535260"/>
                    <a:pt x="2535021" y="1626698"/>
                    <a:pt x="2450756" y="1696021"/>
                  </a:cubicBezTo>
                  <a:cubicBezTo>
                    <a:pt x="2542776" y="1552298"/>
                    <a:pt x="2617679" y="1458309"/>
                    <a:pt x="2715043" y="1317157"/>
                  </a:cubicBezTo>
                  <a:cubicBezTo>
                    <a:pt x="2784936" y="1295559"/>
                    <a:pt x="2897825" y="1267691"/>
                    <a:pt x="3021584" y="1271944"/>
                  </a:cubicBezTo>
                  <a:cubicBezTo>
                    <a:pt x="3158938" y="1276672"/>
                    <a:pt x="3293051" y="1254705"/>
                    <a:pt x="3277701" y="1152163"/>
                  </a:cubicBezTo>
                  <a:cubicBezTo>
                    <a:pt x="3258386" y="1023107"/>
                    <a:pt x="3080748" y="1046775"/>
                    <a:pt x="2940668" y="1097694"/>
                  </a:cubicBezTo>
                  <a:cubicBezTo>
                    <a:pt x="2898743" y="1112937"/>
                    <a:pt x="2852960" y="1146437"/>
                    <a:pt x="2808645" y="1183044"/>
                  </a:cubicBezTo>
                  <a:cubicBezTo>
                    <a:pt x="2850127" y="1124195"/>
                    <a:pt x="2890505" y="1063692"/>
                    <a:pt x="2932403" y="1005815"/>
                  </a:cubicBezTo>
                  <a:cubicBezTo>
                    <a:pt x="2954062" y="975898"/>
                    <a:pt x="2971790" y="952986"/>
                    <a:pt x="2992685" y="924557"/>
                  </a:cubicBezTo>
                  <a:cubicBezTo>
                    <a:pt x="3069804" y="938942"/>
                    <a:pt x="3540040" y="1019785"/>
                    <a:pt x="3591173" y="846554"/>
                  </a:cubicBezTo>
                  <a:cubicBezTo>
                    <a:pt x="3621612" y="743422"/>
                    <a:pt x="3476429" y="678566"/>
                    <a:pt x="3344118" y="724402"/>
                  </a:cubicBezTo>
                  <a:cubicBezTo>
                    <a:pt x="3236553" y="761672"/>
                    <a:pt x="3102962" y="819845"/>
                    <a:pt x="3035755" y="859479"/>
                  </a:cubicBezTo>
                  <a:cubicBezTo>
                    <a:pt x="3080600" y="798815"/>
                    <a:pt x="3112024" y="762436"/>
                    <a:pt x="3152100" y="709809"/>
                  </a:cubicBezTo>
                  <a:cubicBezTo>
                    <a:pt x="3175434" y="679169"/>
                    <a:pt x="3236613" y="597690"/>
                    <a:pt x="3237685" y="597221"/>
                  </a:cubicBezTo>
                  <a:cubicBezTo>
                    <a:pt x="3298570" y="570392"/>
                    <a:pt x="3458286" y="548853"/>
                    <a:pt x="3594857" y="493722"/>
                  </a:cubicBezTo>
                  <a:cubicBezTo>
                    <a:pt x="3748706" y="431611"/>
                    <a:pt x="3889858" y="367532"/>
                    <a:pt x="3843928" y="266604"/>
                  </a:cubicBezTo>
                  <a:cubicBezTo>
                    <a:pt x="3819148" y="212142"/>
                    <a:pt x="3614707" y="197562"/>
                    <a:pt x="3482483" y="280682"/>
                  </a:cubicBezTo>
                  <a:cubicBezTo>
                    <a:pt x="3350266" y="363801"/>
                    <a:pt x="3160418" y="558986"/>
                    <a:pt x="3158758" y="561076"/>
                  </a:cubicBezTo>
                  <a:cubicBezTo>
                    <a:pt x="3171904" y="504538"/>
                    <a:pt x="3187147" y="443298"/>
                    <a:pt x="3194856" y="422550"/>
                  </a:cubicBezTo>
                  <a:cubicBezTo>
                    <a:pt x="3243853" y="290700"/>
                    <a:pt x="3366721" y="30197"/>
                    <a:pt x="3184247" y="1626"/>
                  </a:cubicBezTo>
                  <a:cubicBezTo>
                    <a:pt x="3169594" y="-664"/>
                    <a:pt x="3156574" y="-429"/>
                    <a:pt x="3144901" y="166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1" name="Google Shape;641;p32">
              <a:extLst>
                <a:ext uri="{FF2B5EF4-FFF2-40B4-BE49-F238E27FC236}">
                  <a16:creationId xmlns:a16="http://schemas.microsoft.com/office/drawing/2014/main" id="{089D0AE2-B26A-3ADB-9E27-570E3D0C4A5D}"/>
                </a:ext>
              </a:extLst>
            </p:cNvPr>
            <p:cNvSpPr/>
            <p:nvPr/>
          </p:nvSpPr>
          <p:spPr>
            <a:xfrm rot="901995">
              <a:off x="7259" y="4434974"/>
              <a:ext cx="1745305" cy="2771415"/>
            </a:xfrm>
            <a:custGeom>
              <a:avLst/>
              <a:gdLst/>
              <a:ahLst/>
              <a:cxnLst/>
              <a:rect l="l" t="t" r="r" b="b"/>
              <a:pathLst>
                <a:path w="3852738" h="6117861" extrusionOk="0">
                  <a:moveTo>
                    <a:pt x="3144901" y="1667"/>
                  </a:moveTo>
                  <a:cubicBezTo>
                    <a:pt x="3063207" y="16374"/>
                    <a:pt x="3050302" y="127441"/>
                    <a:pt x="3044201" y="178046"/>
                  </a:cubicBezTo>
                  <a:cubicBezTo>
                    <a:pt x="3025187" y="335706"/>
                    <a:pt x="3082804" y="527583"/>
                    <a:pt x="3114549" y="618371"/>
                  </a:cubicBezTo>
                  <a:cubicBezTo>
                    <a:pt x="3100913" y="636005"/>
                    <a:pt x="3092287" y="647096"/>
                    <a:pt x="3083788" y="658226"/>
                  </a:cubicBezTo>
                  <a:cubicBezTo>
                    <a:pt x="3016675" y="746369"/>
                    <a:pt x="2942342" y="846125"/>
                    <a:pt x="2863006" y="955706"/>
                  </a:cubicBezTo>
                  <a:cubicBezTo>
                    <a:pt x="2806836" y="1033280"/>
                    <a:pt x="2815308" y="1030172"/>
                    <a:pt x="2759929" y="1109341"/>
                  </a:cubicBezTo>
                  <a:cubicBezTo>
                    <a:pt x="2771314" y="1073618"/>
                    <a:pt x="2900283" y="525058"/>
                    <a:pt x="2683399" y="520497"/>
                  </a:cubicBezTo>
                  <a:cubicBezTo>
                    <a:pt x="2670949" y="520236"/>
                    <a:pt x="2660086" y="522071"/>
                    <a:pt x="2650509" y="525467"/>
                  </a:cubicBezTo>
                  <a:cubicBezTo>
                    <a:pt x="2583516" y="549282"/>
                    <a:pt x="2582297" y="654021"/>
                    <a:pt x="2580978" y="716499"/>
                  </a:cubicBezTo>
                  <a:cubicBezTo>
                    <a:pt x="2577274" y="892878"/>
                    <a:pt x="2668893" y="1189407"/>
                    <a:pt x="2678456" y="1220080"/>
                  </a:cubicBezTo>
                  <a:cubicBezTo>
                    <a:pt x="2591988" y="1344375"/>
                    <a:pt x="2541169" y="1426309"/>
                    <a:pt x="2458451" y="1553014"/>
                  </a:cubicBezTo>
                  <a:cubicBezTo>
                    <a:pt x="2476983" y="1490402"/>
                    <a:pt x="2481550" y="1397102"/>
                    <a:pt x="2483050" y="1373870"/>
                  </a:cubicBezTo>
                  <a:cubicBezTo>
                    <a:pt x="2493190" y="1216732"/>
                    <a:pt x="2496204" y="1068220"/>
                    <a:pt x="2378459" y="945418"/>
                  </a:cubicBezTo>
                  <a:cubicBezTo>
                    <a:pt x="2337472" y="902670"/>
                    <a:pt x="2259670" y="851864"/>
                    <a:pt x="2197412" y="878600"/>
                  </a:cubicBezTo>
                  <a:cubicBezTo>
                    <a:pt x="2130493" y="907338"/>
                    <a:pt x="2120460" y="1011327"/>
                    <a:pt x="2136219" y="1069412"/>
                  </a:cubicBezTo>
                  <a:cubicBezTo>
                    <a:pt x="2171373" y="1198924"/>
                    <a:pt x="2249577" y="1245141"/>
                    <a:pt x="2307796" y="1367962"/>
                  </a:cubicBezTo>
                  <a:cubicBezTo>
                    <a:pt x="2329087" y="1412888"/>
                    <a:pt x="2384045" y="1588925"/>
                    <a:pt x="2401411" y="1628546"/>
                  </a:cubicBezTo>
                  <a:cubicBezTo>
                    <a:pt x="2337271" y="1727418"/>
                    <a:pt x="2274089" y="1826404"/>
                    <a:pt x="2213385" y="1925684"/>
                  </a:cubicBezTo>
                  <a:cubicBezTo>
                    <a:pt x="2187044" y="1968761"/>
                    <a:pt x="2162874" y="2010806"/>
                    <a:pt x="2137672" y="2053253"/>
                  </a:cubicBezTo>
                  <a:cubicBezTo>
                    <a:pt x="2143258" y="2029913"/>
                    <a:pt x="2148890" y="2006446"/>
                    <a:pt x="2151723" y="1982135"/>
                  </a:cubicBezTo>
                  <a:cubicBezTo>
                    <a:pt x="2170496" y="1820979"/>
                    <a:pt x="2120755" y="1722683"/>
                    <a:pt x="2041707" y="1569852"/>
                  </a:cubicBezTo>
                  <a:cubicBezTo>
                    <a:pt x="1997445" y="1484280"/>
                    <a:pt x="1856554" y="1338803"/>
                    <a:pt x="1750684" y="1353992"/>
                  </a:cubicBezTo>
                  <a:cubicBezTo>
                    <a:pt x="1735555" y="1356169"/>
                    <a:pt x="1720928" y="1361466"/>
                    <a:pt x="1707621" y="1370822"/>
                  </a:cubicBezTo>
                  <a:cubicBezTo>
                    <a:pt x="1609847" y="1439724"/>
                    <a:pt x="1644117" y="1553088"/>
                    <a:pt x="1702303" y="1615058"/>
                  </a:cubicBezTo>
                  <a:cubicBezTo>
                    <a:pt x="1815360" y="1735481"/>
                    <a:pt x="1850708" y="1755781"/>
                    <a:pt x="1939982" y="1892117"/>
                  </a:cubicBezTo>
                  <a:cubicBezTo>
                    <a:pt x="2004135" y="1990098"/>
                    <a:pt x="2041158" y="2128658"/>
                    <a:pt x="2056582" y="2190849"/>
                  </a:cubicBezTo>
                  <a:cubicBezTo>
                    <a:pt x="1962137" y="2355474"/>
                    <a:pt x="1894521" y="2484357"/>
                    <a:pt x="1819773" y="2637255"/>
                  </a:cubicBezTo>
                  <a:cubicBezTo>
                    <a:pt x="1812071" y="2459034"/>
                    <a:pt x="1771472" y="2224918"/>
                    <a:pt x="1716160" y="2101105"/>
                  </a:cubicBezTo>
                  <a:cubicBezTo>
                    <a:pt x="1659903" y="1975203"/>
                    <a:pt x="1554703" y="1898594"/>
                    <a:pt x="1477480" y="1924458"/>
                  </a:cubicBezTo>
                  <a:cubicBezTo>
                    <a:pt x="1451739" y="1933078"/>
                    <a:pt x="1429201" y="1953116"/>
                    <a:pt x="1412538" y="1986488"/>
                  </a:cubicBezTo>
                  <a:cubicBezTo>
                    <a:pt x="1326252" y="2159151"/>
                    <a:pt x="1557548" y="2385123"/>
                    <a:pt x="1641157" y="2516436"/>
                  </a:cubicBezTo>
                  <a:cubicBezTo>
                    <a:pt x="1660820" y="2547324"/>
                    <a:pt x="1768385" y="2739475"/>
                    <a:pt x="1768385" y="2739475"/>
                  </a:cubicBezTo>
                  <a:cubicBezTo>
                    <a:pt x="1768385" y="2739475"/>
                    <a:pt x="1602172" y="3119170"/>
                    <a:pt x="1559805" y="3246860"/>
                  </a:cubicBezTo>
                  <a:cubicBezTo>
                    <a:pt x="1520250" y="3366025"/>
                    <a:pt x="1475290" y="3506902"/>
                    <a:pt x="1432360" y="3639561"/>
                  </a:cubicBezTo>
                  <a:cubicBezTo>
                    <a:pt x="1435396" y="3547521"/>
                    <a:pt x="1436934" y="3454241"/>
                    <a:pt x="1433299" y="3414988"/>
                  </a:cubicBezTo>
                  <a:cubicBezTo>
                    <a:pt x="1411950" y="3184321"/>
                    <a:pt x="1409492" y="3007165"/>
                    <a:pt x="1340151" y="2775219"/>
                  </a:cubicBezTo>
                  <a:cubicBezTo>
                    <a:pt x="1275572" y="2559212"/>
                    <a:pt x="1145642" y="2375754"/>
                    <a:pt x="963931" y="2434174"/>
                  </a:cubicBezTo>
                  <a:cubicBezTo>
                    <a:pt x="921998" y="2447655"/>
                    <a:pt x="877358" y="2474090"/>
                    <a:pt x="830044" y="2515881"/>
                  </a:cubicBezTo>
                  <a:cubicBezTo>
                    <a:pt x="530445" y="2780704"/>
                    <a:pt x="995227" y="3158081"/>
                    <a:pt x="1123535" y="3402719"/>
                  </a:cubicBezTo>
                  <a:cubicBezTo>
                    <a:pt x="1220933" y="3588421"/>
                    <a:pt x="1316777" y="3748385"/>
                    <a:pt x="1371372" y="3827252"/>
                  </a:cubicBezTo>
                  <a:cubicBezTo>
                    <a:pt x="1371451" y="3827366"/>
                    <a:pt x="1371425" y="3827573"/>
                    <a:pt x="1371478" y="3827600"/>
                  </a:cubicBezTo>
                  <a:cubicBezTo>
                    <a:pt x="1359306" y="3865594"/>
                    <a:pt x="1348772" y="3896321"/>
                    <a:pt x="1336368" y="3935259"/>
                  </a:cubicBezTo>
                  <a:cubicBezTo>
                    <a:pt x="1323111" y="3976876"/>
                    <a:pt x="1309670" y="4019048"/>
                    <a:pt x="1296213" y="4061636"/>
                  </a:cubicBezTo>
                  <a:cubicBezTo>
                    <a:pt x="1209864" y="4334208"/>
                    <a:pt x="1136316" y="4547249"/>
                    <a:pt x="1047501" y="4835566"/>
                  </a:cubicBezTo>
                  <a:cubicBezTo>
                    <a:pt x="1021243" y="4725530"/>
                    <a:pt x="954571" y="4590714"/>
                    <a:pt x="928617" y="4459983"/>
                  </a:cubicBezTo>
                  <a:cubicBezTo>
                    <a:pt x="856621" y="4097567"/>
                    <a:pt x="571389" y="2878953"/>
                    <a:pt x="230732" y="2952924"/>
                  </a:cubicBezTo>
                  <a:cubicBezTo>
                    <a:pt x="219743" y="2955308"/>
                    <a:pt x="208531" y="2958951"/>
                    <a:pt x="197434" y="2964129"/>
                  </a:cubicBezTo>
                  <a:cubicBezTo>
                    <a:pt x="-84929" y="3095120"/>
                    <a:pt x="-104211" y="3619798"/>
                    <a:pt x="403581" y="4217033"/>
                  </a:cubicBezTo>
                  <a:cubicBezTo>
                    <a:pt x="738483" y="4610940"/>
                    <a:pt x="967576" y="4901533"/>
                    <a:pt x="1016707" y="4964154"/>
                  </a:cubicBezTo>
                  <a:cubicBezTo>
                    <a:pt x="967362" y="5124553"/>
                    <a:pt x="918713" y="5277318"/>
                    <a:pt x="869694" y="5438789"/>
                  </a:cubicBezTo>
                  <a:cubicBezTo>
                    <a:pt x="819917" y="5602738"/>
                    <a:pt x="682433" y="6060898"/>
                    <a:pt x="681869" y="6062907"/>
                  </a:cubicBezTo>
                  <a:cubicBezTo>
                    <a:pt x="675144" y="6085610"/>
                    <a:pt x="688243" y="6109252"/>
                    <a:pt x="710909" y="6116083"/>
                  </a:cubicBezTo>
                  <a:cubicBezTo>
                    <a:pt x="733566" y="6122780"/>
                    <a:pt x="757392" y="6109988"/>
                    <a:pt x="764143" y="6087352"/>
                  </a:cubicBezTo>
                  <a:cubicBezTo>
                    <a:pt x="764718" y="6085409"/>
                    <a:pt x="901997" y="5627651"/>
                    <a:pt x="951722" y="5463702"/>
                  </a:cubicBezTo>
                  <a:cubicBezTo>
                    <a:pt x="978415" y="5375767"/>
                    <a:pt x="1005031" y="5293123"/>
                    <a:pt x="1031846" y="5205255"/>
                  </a:cubicBezTo>
                  <a:cubicBezTo>
                    <a:pt x="1148963" y="5183890"/>
                    <a:pt x="2354844" y="4963550"/>
                    <a:pt x="2547545" y="4888742"/>
                  </a:cubicBezTo>
                  <a:cubicBezTo>
                    <a:pt x="2672007" y="4840454"/>
                    <a:pt x="2844950" y="4792033"/>
                    <a:pt x="2786470" y="4608328"/>
                  </a:cubicBezTo>
                  <a:cubicBezTo>
                    <a:pt x="2732805" y="4439757"/>
                    <a:pt x="2404967" y="4435672"/>
                    <a:pt x="2193561" y="4506262"/>
                  </a:cubicBezTo>
                  <a:cubicBezTo>
                    <a:pt x="1876807" y="4611944"/>
                    <a:pt x="1246929" y="4953504"/>
                    <a:pt x="1061623" y="5078074"/>
                  </a:cubicBezTo>
                  <a:cubicBezTo>
                    <a:pt x="1142249" y="4814536"/>
                    <a:pt x="1205183" y="4642484"/>
                    <a:pt x="1284853" y="4388322"/>
                  </a:cubicBezTo>
                  <a:cubicBezTo>
                    <a:pt x="1284903" y="4388188"/>
                    <a:pt x="1285061" y="4388055"/>
                    <a:pt x="1285098" y="4387854"/>
                  </a:cubicBezTo>
                  <a:cubicBezTo>
                    <a:pt x="1436969" y="4303468"/>
                    <a:pt x="1909938" y="4086892"/>
                    <a:pt x="2210344" y="3972348"/>
                  </a:cubicBezTo>
                  <a:cubicBezTo>
                    <a:pt x="2548978" y="3843339"/>
                    <a:pt x="3156976" y="3884413"/>
                    <a:pt x="3033626" y="3476054"/>
                  </a:cubicBezTo>
                  <a:cubicBezTo>
                    <a:pt x="2971549" y="3270562"/>
                    <a:pt x="2576979" y="3260121"/>
                    <a:pt x="2214055" y="3364840"/>
                  </a:cubicBezTo>
                  <a:cubicBezTo>
                    <a:pt x="2162211" y="3379794"/>
                    <a:pt x="2111071" y="3397174"/>
                    <a:pt x="2061578" y="3416629"/>
                  </a:cubicBezTo>
                  <a:cubicBezTo>
                    <a:pt x="1734015" y="3545230"/>
                    <a:pt x="1529548" y="3786774"/>
                    <a:pt x="1405196" y="4001207"/>
                  </a:cubicBezTo>
                  <a:cubicBezTo>
                    <a:pt x="1409436" y="3987872"/>
                    <a:pt x="1413704" y="3974264"/>
                    <a:pt x="1417907" y="3961063"/>
                  </a:cubicBezTo>
                  <a:cubicBezTo>
                    <a:pt x="1497096" y="3712481"/>
                    <a:pt x="1571720" y="3482417"/>
                    <a:pt x="1640963" y="3273924"/>
                  </a:cubicBezTo>
                  <a:cubicBezTo>
                    <a:pt x="1661155" y="3213086"/>
                    <a:pt x="1684240" y="3150145"/>
                    <a:pt x="1709724" y="3085416"/>
                  </a:cubicBezTo>
                  <a:cubicBezTo>
                    <a:pt x="1835800" y="3057254"/>
                    <a:pt x="2274591" y="2961048"/>
                    <a:pt x="2612535" y="2938411"/>
                  </a:cubicBezTo>
                  <a:cubicBezTo>
                    <a:pt x="2918473" y="2917918"/>
                    <a:pt x="3338405" y="3070475"/>
                    <a:pt x="3339530" y="2748222"/>
                  </a:cubicBezTo>
                  <a:cubicBezTo>
                    <a:pt x="3340173" y="2563397"/>
                    <a:pt x="3041040" y="2529309"/>
                    <a:pt x="2716604" y="2578373"/>
                  </a:cubicBezTo>
                  <a:cubicBezTo>
                    <a:pt x="2649397" y="2588533"/>
                    <a:pt x="2581708" y="2604238"/>
                    <a:pt x="2514541" y="2624122"/>
                  </a:cubicBezTo>
                  <a:cubicBezTo>
                    <a:pt x="2199461" y="2717401"/>
                    <a:pt x="1929735" y="2829219"/>
                    <a:pt x="1768988" y="2940440"/>
                  </a:cubicBezTo>
                  <a:cubicBezTo>
                    <a:pt x="1787405" y="2896125"/>
                    <a:pt x="1920835" y="2618550"/>
                    <a:pt x="1992850" y="2483298"/>
                  </a:cubicBezTo>
                  <a:cubicBezTo>
                    <a:pt x="2079259" y="2462925"/>
                    <a:pt x="2240281" y="2426412"/>
                    <a:pt x="2432198" y="2398344"/>
                  </a:cubicBezTo>
                  <a:cubicBezTo>
                    <a:pt x="2694168" y="2360029"/>
                    <a:pt x="2977777" y="2356292"/>
                    <a:pt x="2953848" y="2186127"/>
                  </a:cubicBezTo>
                  <a:cubicBezTo>
                    <a:pt x="2926329" y="1990487"/>
                    <a:pt x="2647803" y="2046288"/>
                    <a:pt x="2416834" y="2128638"/>
                  </a:cubicBezTo>
                  <a:cubicBezTo>
                    <a:pt x="2273292" y="2179825"/>
                    <a:pt x="2170502" y="2240549"/>
                    <a:pt x="2094729" y="2298152"/>
                  </a:cubicBezTo>
                  <a:cubicBezTo>
                    <a:pt x="2155159" y="2190970"/>
                    <a:pt x="2218173" y="2082219"/>
                    <a:pt x="2286519" y="1970462"/>
                  </a:cubicBezTo>
                  <a:cubicBezTo>
                    <a:pt x="2323595" y="1909825"/>
                    <a:pt x="2362031" y="1849148"/>
                    <a:pt x="2400453" y="1788558"/>
                  </a:cubicBezTo>
                  <a:cubicBezTo>
                    <a:pt x="2463400" y="1770341"/>
                    <a:pt x="2694603" y="1704681"/>
                    <a:pt x="2790127" y="1704848"/>
                  </a:cubicBezTo>
                  <a:cubicBezTo>
                    <a:pt x="2957391" y="1705170"/>
                    <a:pt x="3123871" y="1718471"/>
                    <a:pt x="3135672" y="1593975"/>
                  </a:cubicBezTo>
                  <a:cubicBezTo>
                    <a:pt x="3147325" y="1471033"/>
                    <a:pt x="2987937" y="1440929"/>
                    <a:pt x="2802101" y="1499102"/>
                  </a:cubicBezTo>
                  <a:cubicBezTo>
                    <a:pt x="2686580" y="1535260"/>
                    <a:pt x="2535021" y="1626698"/>
                    <a:pt x="2450756" y="1696021"/>
                  </a:cubicBezTo>
                  <a:cubicBezTo>
                    <a:pt x="2542776" y="1552298"/>
                    <a:pt x="2617679" y="1458309"/>
                    <a:pt x="2715043" y="1317157"/>
                  </a:cubicBezTo>
                  <a:cubicBezTo>
                    <a:pt x="2784936" y="1295559"/>
                    <a:pt x="2897825" y="1267691"/>
                    <a:pt x="3021584" y="1271944"/>
                  </a:cubicBezTo>
                  <a:cubicBezTo>
                    <a:pt x="3158938" y="1276672"/>
                    <a:pt x="3293051" y="1254705"/>
                    <a:pt x="3277701" y="1152163"/>
                  </a:cubicBezTo>
                  <a:cubicBezTo>
                    <a:pt x="3258386" y="1023107"/>
                    <a:pt x="3080748" y="1046775"/>
                    <a:pt x="2940668" y="1097694"/>
                  </a:cubicBezTo>
                  <a:cubicBezTo>
                    <a:pt x="2898743" y="1112937"/>
                    <a:pt x="2852960" y="1146437"/>
                    <a:pt x="2808645" y="1183044"/>
                  </a:cubicBezTo>
                  <a:cubicBezTo>
                    <a:pt x="2850127" y="1124195"/>
                    <a:pt x="2890505" y="1063692"/>
                    <a:pt x="2932403" y="1005815"/>
                  </a:cubicBezTo>
                  <a:cubicBezTo>
                    <a:pt x="2954062" y="975898"/>
                    <a:pt x="2971790" y="952986"/>
                    <a:pt x="2992685" y="924557"/>
                  </a:cubicBezTo>
                  <a:cubicBezTo>
                    <a:pt x="3069804" y="938942"/>
                    <a:pt x="3540040" y="1019785"/>
                    <a:pt x="3591173" y="846554"/>
                  </a:cubicBezTo>
                  <a:cubicBezTo>
                    <a:pt x="3621612" y="743422"/>
                    <a:pt x="3476429" y="678566"/>
                    <a:pt x="3344118" y="724402"/>
                  </a:cubicBezTo>
                  <a:cubicBezTo>
                    <a:pt x="3236553" y="761672"/>
                    <a:pt x="3102962" y="819845"/>
                    <a:pt x="3035755" y="859479"/>
                  </a:cubicBezTo>
                  <a:cubicBezTo>
                    <a:pt x="3080600" y="798815"/>
                    <a:pt x="3112024" y="762436"/>
                    <a:pt x="3152100" y="709809"/>
                  </a:cubicBezTo>
                  <a:cubicBezTo>
                    <a:pt x="3175434" y="679169"/>
                    <a:pt x="3236613" y="597690"/>
                    <a:pt x="3237685" y="597221"/>
                  </a:cubicBezTo>
                  <a:cubicBezTo>
                    <a:pt x="3298570" y="570392"/>
                    <a:pt x="3458286" y="548853"/>
                    <a:pt x="3594857" y="493722"/>
                  </a:cubicBezTo>
                  <a:cubicBezTo>
                    <a:pt x="3748706" y="431611"/>
                    <a:pt x="3889858" y="367532"/>
                    <a:pt x="3843928" y="266604"/>
                  </a:cubicBezTo>
                  <a:cubicBezTo>
                    <a:pt x="3819148" y="212142"/>
                    <a:pt x="3614707" y="197562"/>
                    <a:pt x="3482483" y="280682"/>
                  </a:cubicBezTo>
                  <a:cubicBezTo>
                    <a:pt x="3350266" y="363801"/>
                    <a:pt x="3160418" y="558986"/>
                    <a:pt x="3158758" y="561076"/>
                  </a:cubicBezTo>
                  <a:cubicBezTo>
                    <a:pt x="3171904" y="504538"/>
                    <a:pt x="3187147" y="443298"/>
                    <a:pt x="3194856" y="422550"/>
                  </a:cubicBezTo>
                  <a:cubicBezTo>
                    <a:pt x="3243853" y="290700"/>
                    <a:pt x="3366721" y="30197"/>
                    <a:pt x="3184247" y="1626"/>
                  </a:cubicBezTo>
                  <a:cubicBezTo>
                    <a:pt x="3169594" y="-664"/>
                    <a:pt x="3156574" y="-429"/>
                    <a:pt x="3144901" y="1667"/>
                  </a:cubicBezTo>
                  <a:close/>
                </a:path>
              </a:pathLst>
            </a:custGeom>
            <a:blipFill rotWithShape="1">
              <a:blip r:embed="rId3">
                <a:alphaModFix amt="60000"/>
              </a:blip>
              <a:stretch>
                <a:fillRect/>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3" name="Graphic 2" descr="House">
            <a:extLst>
              <a:ext uri="{FF2B5EF4-FFF2-40B4-BE49-F238E27FC236}">
                <a16:creationId xmlns:a16="http://schemas.microsoft.com/office/drawing/2014/main" id="{1B0FB035-2041-DB21-13E1-F259E065D3E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66150" y="522559"/>
            <a:ext cx="914400" cy="914400"/>
          </a:xfrm>
          <a:prstGeom prst="rect">
            <a:avLst/>
          </a:prstGeom>
        </p:spPr>
      </p:pic>
    </p:spTree>
    <p:extLst>
      <p:ext uri="{BB962C8B-B14F-4D97-AF65-F5344CB8AC3E}">
        <p14:creationId xmlns:p14="http://schemas.microsoft.com/office/powerpoint/2010/main" val="18560790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F550EF-8FA6-B7C8-6E70-DE6A288AB21D}"/>
              </a:ext>
            </a:extLst>
          </p:cNvPr>
          <p:cNvPicPr>
            <a:picLocks noChangeAspect="1"/>
          </p:cNvPicPr>
          <p:nvPr/>
        </p:nvPicPr>
        <p:blipFill>
          <a:blip r:embed="rId3"/>
          <a:stretch>
            <a:fillRect/>
          </a:stretch>
        </p:blipFill>
        <p:spPr>
          <a:xfrm>
            <a:off x="685049" y="107567"/>
            <a:ext cx="10356577" cy="6713259"/>
          </a:xfrm>
          <a:prstGeom prst="rect">
            <a:avLst/>
          </a:prstGeom>
        </p:spPr>
      </p:pic>
    </p:spTree>
    <p:extLst>
      <p:ext uri="{BB962C8B-B14F-4D97-AF65-F5344CB8AC3E}">
        <p14:creationId xmlns:p14="http://schemas.microsoft.com/office/powerpoint/2010/main" val="4128773035"/>
      </p:ext>
    </p:extLst>
  </p:cSld>
  <p:clrMapOvr>
    <a:masterClrMapping/>
  </p:clrMapOvr>
</p:sld>
</file>

<file path=ppt/theme/theme1.xml><?xml version="1.0" encoding="utf-8"?>
<a:theme xmlns:a="http://schemas.openxmlformats.org/drawingml/2006/main" name="SlidesMania">
  <a:themeElements>
    <a:clrScheme name="Simple Light">
      <a:dk1>
        <a:srgbClr val="50453C"/>
      </a:dk1>
      <a:lt1>
        <a:srgbClr val="F8F7F6"/>
      </a:lt1>
      <a:dk2>
        <a:srgbClr val="8F7F6B"/>
      </a:dk2>
      <a:lt2>
        <a:srgbClr val="C3AF94"/>
      </a:lt2>
      <a:accent1>
        <a:srgbClr val="9C705C"/>
      </a:accent1>
      <a:accent2>
        <a:srgbClr val="736D57"/>
      </a:accent2>
      <a:accent3>
        <a:srgbClr val="E6B98D"/>
      </a:accent3>
      <a:accent4>
        <a:srgbClr val="EBB76E"/>
      </a:accent4>
      <a:accent5>
        <a:srgbClr val="BD7D52"/>
      </a:accent5>
      <a:accent6>
        <a:srgbClr val="E4A548"/>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3494</TotalTime>
  <Words>3392</Words>
  <Application>Microsoft Office PowerPoint</Application>
  <PresentationFormat>Widescreen</PresentationFormat>
  <Paragraphs>265</Paragraphs>
  <Slides>23</Slides>
  <Notes>23</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23</vt:i4>
      </vt:variant>
    </vt:vector>
  </HeadingPairs>
  <TitlesOfParts>
    <vt:vector size="38" baseType="lpstr">
      <vt:lpstr>Nerko One</vt:lpstr>
      <vt:lpstr>Nunito</vt:lpstr>
      <vt:lpstr>Arial</vt:lpstr>
      <vt:lpstr>Century Schoolbook</vt:lpstr>
      <vt:lpstr>Arial Black</vt:lpstr>
      <vt:lpstr>Adobe Heiti Std R</vt:lpstr>
      <vt:lpstr>Amasis MT Pro Black</vt:lpstr>
      <vt:lpstr>Aldrich</vt:lpstr>
      <vt:lpstr>Calibri</vt:lpstr>
      <vt:lpstr>Segoe UI</vt:lpstr>
      <vt:lpstr>Adobe Gothic Std B</vt:lpstr>
      <vt:lpstr>Times New Roman</vt:lpstr>
      <vt:lpstr>Abril Fatface</vt:lpstr>
      <vt:lpstr>Adobe Hebrew</vt:lpstr>
      <vt:lpstr>SlidesMania</vt:lpstr>
      <vt:lpstr>Empowering Parents: Session #3</vt:lpstr>
      <vt:lpstr>Grateful and humbled to be a guest on the beautiful and unceded territory of the Lheidli T’Enneh.  </vt:lpstr>
      <vt:lpstr>Shape of Our Evening</vt:lpstr>
      <vt:lpstr>Disclaimer</vt:lpstr>
      <vt:lpstr>Group Norms</vt:lpstr>
      <vt:lpstr> Check-In   💛 Let’s Begin Together  🌿 Grounding Exercise – Take a moment to settle in  ✍️ Quiet Think &amp; Write – What is one way my child teaches me something new or helps me see the world differently? (5 mins) 🗣️ Group Share – Let’s hear from each other (10 mins)</vt:lpstr>
      <vt:lpstr>Last week… </vt:lpstr>
      <vt:lpstr>Take Home Task Review:</vt:lpstr>
      <vt:lpstr>PowerPoint Presentation</vt:lpstr>
      <vt:lpstr>PowerPoint Presentation</vt:lpstr>
      <vt:lpstr>Categorizing Character Strengths (Niemiec, 2017)</vt:lpstr>
      <vt:lpstr>PowerPoint Presentation</vt:lpstr>
      <vt:lpstr>Autism and Stereotypes</vt:lpstr>
      <vt:lpstr>Social Intelligence and Autism</vt:lpstr>
      <vt:lpstr>Love of Learning and Autism</vt:lpstr>
      <vt:lpstr>Kindness and Autism</vt:lpstr>
      <vt:lpstr>Perseverance and Autism</vt:lpstr>
      <vt:lpstr>Self-Regulation and Autism</vt:lpstr>
      <vt:lpstr>How could our child’s unique perspective help us see strengths others might miss?</vt:lpstr>
      <vt:lpstr>Take Home Task:</vt:lpstr>
      <vt:lpstr>Human resources slide 4</vt:lpstr>
      <vt:lpstr>Thank you!</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Your presentation title goes here.</dc:title>
  <dc:creator>Kara Hagblom</dc:creator>
  <cp:lastModifiedBy>Kara Hagblom</cp:lastModifiedBy>
  <cp:revision>98</cp:revision>
  <cp:lastPrinted>2025-05-07T15:07:43Z</cp:lastPrinted>
  <dcterms:modified xsi:type="dcterms:W3CDTF">2025-07-18T22:47:31Z</dcterms:modified>
</cp:coreProperties>
</file>